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719" r:id="rId6"/>
    <p:sldMasterId id="2147483762" r:id="rId7"/>
  </p:sldMasterIdLst>
  <p:notesMasterIdLst>
    <p:notesMasterId r:id="rId18"/>
  </p:notesMasterIdLst>
  <p:handoutMasterIdLst>
    <p:handoutMasterId r:id="rId19"/>
  </p:handoutMasterIdLst>
  <p:sldIdLst>
    <p:sldId id="10313" r:id="rId8"/>
    <p:sldId id="10306" r:id="rId9"/>
    <p:sldId id="2076135978" r:id="rId10"/>
    <p:sldId id="2076135970" r:id="rId11"/>
    <p:sldId id="2076135973" r:id="rId12"/>
    <p:sldId id="2076135974" r:id="rId13"/>
    <p:sldId id="2076135979" r:id="rId14"/>
    <p:sldId id="2076135980" r:id="rId15"/>
    <p:sldId id="2076135982" r:id="rId16"/>
    <p:sldId id="20761359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ples" id="{9261B723-4713-884A-8F71-AAE70E5D864C}">
          <p14:sldIdLst>
            <p14:sldId id="10313"/>
            <p14:sldId id="10306"/>
            <p14:sldId id="2076135978"/>
            <p14:sldId id="2076135970"/>
            <p14:sldId id="2076135973"/>
            <p14:sldId id="2076135974"/>
            <p14:sldId id="2076135979"/>
            <p14:sldId id="2076135980"/>
            <p14:sldId id="2076135982"/>
            <p14:sldId id="20761359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EA9CBF-330F-461A-4549-839931E16FA8}" name="Aaron Crawfis" initials="AC" userId="S::aacrawfi@microsoft.com::3e1a3c9c-fb21-4845-8053-1f53bf3887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E6E6E6"/>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5F501-F15B-4589-89D0-E1E9055945A3}" v="1453" dt="2019-10-31T20:22:00.035"/>
    <p1510:client id="{7D5A739D-C877-47AF-BD7F-01C1788B094B}" v="2" dt="2019-11-27T06:15:21.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42"/>
    <p:restoredTop sz="93834" autoAdjust="0"/>
  </p:normalViewPr>
  <p:slideViewPr>
    <p:cSldViewPr snapToGrid="0">
      <p:cViewPr varScale="1">
        <p:scale>
          <a:sx n="124" d="100"/>
          <a:sy n="124" d="100"/>
        </p:scale>
        <p:origin x="200" y="80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ussell" userId="S::mfussell@microsoft.com::b5a270b4-0ad9-450c-a0f8-e05aa74f2225" providerId="AD" clId="Web-{7D5A739D-C877-47AF-BD7F-01C1788B094B}"/>
    <pc:docChg chg="sldOrd">
      <pc:chgData name="Mark Fussell" userId="S::mfussell@microsoft.com::b5a270b4-0ad9-450c-a0f8-e05aa74f2225" providerId="AD" clId="Web-{7D5A739D-C877-47AF-BD7F-01C1788B094B}" dt="2019-11-27T06:15:21.783" v="1"/>
      <pc:docMkLst>
        <pc:docMk/>
      </pc:docMkLst>
      <pc:sldChg chg="ord">
        <pc:chgData name="Mark Fussell" userId="S::mfussell@microsoft.com::b5a270b4-0ad9-450c-a0f8-e05aa74f2225" providerId="AD" clId="Web-{7D5A739D-C877-47AF-BD7F-01C1788B094B}" dt="2019-11-27T06:15:21.783" v="1"/>
        <pc:sldMkLst>
          <pc:docMk/>
          <pc:sldMk cId="3007868073" sldId="2076135978"/>
        </pc:sldMkLst>
      </pc:sldChg>
    </pc:docChg>
  </pc:docChgLst>
  <pc:docChgLst>
    <pc:chgData name="Luke Kim" userId="1dd625d1-0c47-42ac-9a4c-9bd070e71f53" providerId="ADAL" clId="{94FE16DE-11A6-F54B-9A08-5A08AA5103BF}"/>
    <pc:docChg chg="undo custSel addSld delSld modSld sldOrd delSection modSection">
      <pc:chgData name="Luke Kim" userId="1dd625d1-0c47-42ac-9a4c-9bd070e71f53" providerId="ADAL" clId="{94FE16DE-11A6-F54B-9A08-5A08AA5103BF}" dt="2019-10-10T17:35:42.756" v="53"/>
      <pc:docMkLst>
        <pc:docMk/>
      </pc:docMkLst>
      <pc:sldChg chg="add ord">
        <pc:chgData name="Luke Kim" userId="1dd625d1-0c47-42ac-9a4c-9bd070e71f53" providerId="ADAL" clId="{94FE16DE-11A6-F54B-9A08-5A08AA5103BF}" dt="2019-10-10T17:33:01.696" v="5"/>
        <pc:sldMkLst>
          <pc:docMk/>
          <pc:sldMk cId="1316965554" sldId="258"/>
        </pc:sldMkLst>
      </pc:sldChg>
      <pc:sldChg chg="add ord">
        <pc:chgData name="Luke Kim" userId="1dd625d1-0c47-42ac-9a4c-9bd070e71f53" providerId="ADAL" clId="{94FE16DE-11A6-F54B-9A08-5A08AA5103BF}" dt="2019-10-10T17:33:01.696" v="5"/>
        <pc:sldMkLst>
          <pc:docMk/>
          <pc:sldMk cId="2421700697" sldId="259"/>
        </pc:sldMkLst>
      </pc:sldChg>
      <pc:sldChg chg="add ord">
        <pc:chgData name="Luke Kim" userId="1dd625d1-0c47-42ac-9a4c-9bd070e71f53" providerId="ADAL" clId="{94FE16DE-11A6-F54B-9A08-5A08AA5103BF}" dt="2019-10-10T17:33:01.696" v="5"/>
        <pc:sldMkLst>
          <pc:docMk/>
          <pc:sldMk cId="3986196627" sldId="260"/>
        </pc:sldMkLst>
      </pc:sldChg>
      <pc:sldChg chg="add ord">
        <pc:chgData name="Luke Kim" userId="1dd625d1-0c47-42ac-9a4c-9bd070e71f53" providerId="ADAL" clId="{94FE16DE-11A6-F54B-9A08-5A08AA5103BF}" dt="2019-10-10T17:33:01.696" v="5"/>
        <pc:sldMkLst>
          <pc:docMk/>
          <pc:sldMk cId="1162192637" sldId="261"/>
        </pc:sldMkLst>
      </pc:sldChg>
      <pc:sldChg chg="add ord">
        <pc:chgData name="Luke Kim" userId="1dd625d1-0c47-42ac-9a4c-9bd070e71f53" providerId="ADAL" clId="{94FE16DE-11A6-F54B-9A08-5A08AA5103BF}" dt="2019-10-10T17:33:01.696" v="5"/>
        <pc:sldMkLst>
          <pc:docMk/>
          <pc:sldMk cId="1499297411" sldId="262"/>
        </pc:sldMkLst>
      </pc:sldChg>
      <pc:sldChg chg="add ord">
        <pc:chgData name="Luke Kim" userId="1dd625d1-0c47-42ac-9a4c-9bd070e71f53" providerId="ADAL" clId="{94FE16DE-11A6-F54B-9A08-5A08AA5103BF}" dt="2019-10-10T17:33:01.696" v="5"/>
        <pc:sldMkLst>
          <pc:docMk/>
          <pc:sldMk cId="1144310430" sldId="263"/>
        </pc:sldMkLst>
      </pc:sldChg>
      <pc:sldChg chg="add ord">
        <pc:chgData name="Luke Kim" userId="1dd625d1-0c47-42ac-9a4c-9bd070e71f53" providerId="ADAL" clId="{94FE16DE-11A6-F54B-9A08-5A08AA5103BF}" dt="2019-10-10T17:33:01.696" v="5"/>
        <pc:sldMkLst>
          <pc:docMk/>
          <pc:sldMk cId="335561533" sldId="264"/>
        </pc:sldMkLst>
      </pc:sldChg>
      <pc:sldChg chg="add ord">
        <pc:chgData name="Luke Kim" userId="1dd625d1-0c47-42ac-9a4c-9bd070e71f53" providerId="ADAL" clId="{94FE16DE-11A6-F54B-9A08-5A08AA5103BF}" dt="2019-10-10T17:33:01.696" v="5"/>
        <pc:sldMkLst>
          <pc:docMk/>
          <pc:sldMk cId="2394714423" sldId="265"/>
        </pc:sldMkLst>
      </pc:sldChg>
      <pc:sldChg chg="add ord">
        <pc:chgData name="Luke Kim" userId="1dd625d1-0c47-42ac-9a4c-9bd070e71f53" providerId="ADAL" clId="{94FE16DE-11A6-F54B-9A08-5A08AA5103BF}" dt="2019-10-10T17:33:01.696" v="5"/>
        <pc:sldMkLst>
          <pc:docMk/>
          <pc:sldMk cId="3694683624" sldId="266"/>
        </pc:sldMkLst>
      </pc:sldChg>
      <pc:sldChg chg="add ord">
        <pc:chgData name="Luke Kim" userId="1dd625d1-0c47-42ac-9a4c-9bd070e71f53" providerId="ADAL" clId="{94FE16DE-11A6-F54B-9A08-5A08AA5103BF}" dt="2019-10-10T17:33:01.696" v="5"/>
        <pc:sldMkLst>
          <pc:docMk/>
          <pc:sldMk cId="2324832913" sldId="267"/>
        </pc:sldMkLst>
      </pc:sldChg>
      <pc:sldChg chg="add ord">
        <pc:chgData name="Luke Kim" userId="1dd625d1-0c47-42ac-9a4c-9bd070e71f53" providerId="ADAL" clId="{94FE16DE-11A6-F54B-9A08-5A08AA5103BF}" dt="2019-10-10T17:33:01.696" v="5"/>
        <pc:sldMkLst>
          <pc:docMk/>
          <pc:sldMk cId="4157514676" sldId="268"/>
        </pc:sldMkLst>
      </pc:sldChg>
      <pc:sldChg chg="add ord">
        <pc:chgData name="Luke Kim" userId="1dd625d1-0c47-42ac-9a4c-9bd070e71f53" providerId="ADAL" clId="{94FE16DE-11A6-F54B-9A08-5A08AA5103BF}" dt="2019-10-10T17:33:01.696" v="5"/>
        <pc:sldMkLst>
          <pc:docMk/>
          <pc:sldMk cId="3030549230" sldId="269"/>
        </pc:sldMkLst>
      </pc:sldChg>
      <pc:sldChg chg="add ord">
        <pc:chgData name="Luke Kim" userId="1dd625d1-0c47-42ac-9a4c-9bd070e71f53" providerId="ADAL" clId="{94FE16DE-11A6-F54B-9A08-5A08AA5103BF}" dt="2019-10-10T17:33:01.696" v="5"/>
        <pc:sldMkLst>
          <pc:docMk/>
          <pc:sldMk cId="1586129106" sldId="270"/>
        </pc:sldMkLst>
      </pc:sldChg>
      <pc:sldChg chg="ord">
        <pc:chgData name="Luke Kim" userId="1dd625d1-0c47-42ac-9a4c-9bd070e71f53" providerId="ADAL" clId="{94FE16DE-11A6-F54B-9A08-5A08AA5103BF}" dt="2019-10-10T17:35:12.234" v="52"/>
        <pc:sldMkLst>
          <pc:docMk/>
          <pc:sldMk cId="809878576" sldId="10015"/>
        </pc:sldMkLst>
      </pc:sldChg>
      <pc:sldChg chg="ord">
        <pc:chgData name="Luke Kim" userId="1dd625d1-0c47-42ac-9a4c-9bd070e71f53" providerId="ADAL" clId="{94FE16DE-11A6-F54B-9A08-5A08AA5103BF}" dt="2019-10-10T17:35:12.234" v="52"/>
        <pc:sldMkLst>
          <pc:docMk/>
          <pc:sldMk cId="3791802226" sldId="10023"/>
        </pc:sldMkLst>
      </pc:sldChg>
      <pc:sldChg chg="ord">
        <pc:chgData name="Luke Kim" userId="1dd625d1-0c47-42ac-9a4c-9bd070e71f53" providerId="ADAL" clId="{94FE16DE-11A6-F54B-9A08-5A08AA5103BF}" dt="2019-10-10T17:35:42.756" v="53"/>
        <pc:sldMkLst>
          <pc:docMk/>
          <pc:sldMk cId="1661164120" sldId="10304"/>
        </pc:sldMkLst>
      </pc:sldChg>
      <pc:sldChg chg="ord">
        <pc:chgData name="Luke Kim" userId="1dd625d1-0c47-42ac-9a4c-9bd070e71f53" providerId="ADAL" clId="{94FE16DE-11A6-F54B-9A08-5A08AA5103BF}" dt="2019-10-10T17:35:42.756" v="53"/>
        <pc:sldMkLst>
          <pc:docMk/>
          <pc:sldMk cId="1545960607" sldId="10306"/>
        </pc:sldMkLst>
      </pc:sldChg>
      <pc:sldChg chg="ord">
        <pc:chgData name="Luke Kim" userId="1dd625d1-0c47-42ac-9a4c-9bd070e71f53" providerId="ADAL" clId="{94FE16DE-11A6-F54B-9A08-5A08AA5103BF}" dt="2019-10-10T17:35:42.756" v="53"/>
        <pc:sldMkLst>
          <pc:docMk/>
          <pc:sldMk cId="228342435" sldId="10308"/>
        </pc:sldMkLst>
      </pc:sldChg>
      <pc:sldChg chg="ord">
        <pc:chgData name="Luke Kim" userId="1dd625d1-0c47-42ac-9a4c-9bd070e71f53" providerId="ADAL" clId="{94FE16DE-11A6-F54B-9A08-5A08AA5103BF}" dt="2019-10-10T17:35:42.756" v="53"/>
        <pc:sldMkLst>
          <pc:docMk/>
          <pc:sldMk cId="2723135339" sldId="10309"/>
        </pc:sldMkLst>
      </pc:sldChg>
      <pc:sldChg chg="ord">
        <pc:chgData name="Luke Kim" userId="1dd625d1-0c47-42ac-9a4c-9bd070e71f53" providerId="ADAL" clId="{94FE16DE-11A6-F54B-9A08-5A08AA5103BF}" dt="2019-10-10T17:35:42.756" v="53"/>
        <pc:sldMkLst>
          <pc:docMk/>
          <pc:sldMk cId="2455024800" sldId="10311"/>
        </pc:sldMkLst>
      </pc:sldChg>
      <pc:sldChg chg="ord">
        <pc:chgData name="Luke Kim" userId="1dd625d1-0c47-42ac-9a4c-9bd070e71f53" providerId="ADAL" clId="{94FE16DE-11A6-F54B-9A08-5A08AA5103BF}" dt="2019-10-10T17:35:42.756" v="53"/>
        <pc:sldMkLst>
          <pc:docMk/>
          <pc:sldMk cId="3677956251" sldId="10313"/>
        </pc:sldMkLst>
      </pc:sldChg>
      <pc:sldChg chg="ord">
        <pc:chgData name="Luke Kim" userId="1dd625d1-0c47-42ac-9a4c-9bd070e71f53" providerId="ADAL" clId="{94FE16DE-11A6-F54B-9A08-5A08AA5103BF}" dt="2019-10-10T17:35:42.756" v="53"/>
        <pc:sldMkLst>
          <pc:docMk/>
          <pc:sldMk cId="1822477727" sldId="10316"/>
        </pc:sldMkLst>
      </pc:sldChg>
      <pc:sldChg chg="ord">
        <pc:chgData name="Luke Kim" userId="1dd625d1-0c47-42ac-9a4c-9bd070e71f53" providerId="ADAL" clId="{94FE16DE-11A6-F54B-9A08-5A08AA5103BF}" dt="2019-10-10T17:35:42.756" v="53"/>
        <pc:sldMkLst>
          <pc:docMk/>
          <pc:sldMk cId="441112905" sldId="2076135964"/>
        </pc:sldMkLst>
      </pc:sldChg>
      <pc:sldChg chg="ord">
        <pc:chgData name="Luke Kim" userId="1dd625d1-0c47-42ac-9a4c-9bd070e71f53" providerId="ADAL" clId="{94FE16DE-11A6-F54B-9A08-5A08AA5103BF}" dt="2019-10-10T17:35:42.756" v="53"/>
        <pc:sldMkLst>
          <pc:docMk/>
          <pc:sldMk cId="876181600" sldId="2076135967"/>
        </pc:sldMkLst>
      </pc:sldChg>
      <pc:sldChg chg="ord">
        <pc:chgData name="Luke Kim" userId="1dd625d1-0c47-42ac-9a4c-9bd070e71f53" providerId="ADAL" clId="{94FE16DE-11A6-F54B-9A08-5A08AA5103BF}" dt="2019-10-10T17:35:42.756" v="53"/>
        <pc:sldMkLst>
          <pc:docMk/>
          <pc:sldMk cId="1020603879" sldId="2076135968"/>
        </pc:sldMkLst>
      </pc:sldChg>
      <pc:sldChg chg="ord">
        <pc:chgData name="Luke Kim" userId="1dd625d1-0c47-42ac-9a4c-9bd070e71f53" providerId="ADAL" clId="{94FE16DE-11A6-F54B-9A08-5A08AA5103BF}" dt="2019-10-10T17:35:42.756" v="53"/>
        <pc:sldMkLst>
          <pc:docMk/>
          <pc:sldMk cId="1748047671" sldId="2076135969"/>
        </pc:sldMkLst>
      </pc:sldChg>
      <pc:sldChg chg="ord">
        <pc:chgData name="Luke Kim" userId="1dd625d1-0c47-42ac-9a4c-9bd070e71f53" providerId="ADAL" clId="{94FE16DE-11A6-F54B-9A08-5A08AA5103BF}" dt="2019-10-10T17:35:42.756" v="53"/>
        <pc:sldMkLst>
          <pc:docMk/>
          <pc:sldMk cId="3526520550" sldId="2076135970"/>
        </pc:sldMkLst>
      </pc:sldChg>
      <pc:sldChg chg="add ord">
        <pc:chgData name="Luke Kim" userId="1dd625d1-0c47-42ac-9a4c-9bd070e71f53" providerId="ADAL" clId="{94FE16DE-11A6-F54B-9A08-5A08AA5103BF}" dt="2019-10-10T17:33:01.696" v="5"/>
        <pc:sldMkLst>
          <pc:docMk/>
          <pc:sldMk cId="1810480607" sldId="2076135971"/>
        </pc:sldMkLst>
      </pc:sldChg>
      <pc:sldChg chg="new del">
        <pc:chgData name="Luke Kim" userId="1dd625d1-0c47-42ac-9a4c-9bd070e71f53" providerId="ADAL" clId="{94FE16DE-11A6-F54B-9A08-5A08AA5103BF}" dt="2019-10-10T17:31:37.714" v="2" actId="680"/>
        <pc:sldMkLst>
          <pc:docMk/>
          <pc:sldMk cId="3090541798" sldId="2076135971"/>
        </pc:sldMkLst>
      </pc:sldChg>
      <pc:sldChg chg="modSp new">
        <pc:chgData name="Luke Kim" userId="1dd625d1-0c47-42ac-9a4c-9bd070e71f53" providerId="ADAL" clId="{94FE16DE-11A6-F54B-9A08-5A08AA5103BF}" dt="2019-10-10T17:34:17.615" v="51" actId="20577"/>
        <pc:sldMkLst>
          <pc:docMk/>
          <pc:sldMk cId="1541287113" sldId="2076135972"/>
        </pc:sldMkLst>
        <pc:spChg chg="mod">
          <ac:chgData name="Luke Kim" userId="1dd625d1-0c47-42ac-9a4c-9bd070e71f53" providerId="ADAL" clId="{94FE16DE-11A6-F54B-9A08-5A08AA5103BF}" dt="2019-10-10T17:34:17.615" v="51" actId="20577"/>
          <ac:spMkLst>
            <pc:docMk/>
            <pc:sldMk cId="1541287113" sldId="2076135972"/>
            <ac:spMk id="2" creationId="{D34FC963-BDA1-2540-87D5-5CFE48B886DC}"/>
          </ac:spMkLst>
        </pc:spChg>
      </pc:sldChg>
    </pc:docChg>
  </pc:docChgLst>
  <pc:docChgLst>
    <pc:chgData name="Young Bu Park" userId="4eb4c3ea-1672-485d-bf7d-9673d14542ce" providerId="ADAL" clId="{A784CBEF-3BB2-4F47-B6F9-F52C2E1BECC2}"/>
    <pc:docChg chg="addSld delSld modSld">
      <pc:chgData name="Young Bu Park" userId="4eb4c3ea-1672-485d-bf7d-9673d14542ce" providerId="ADAL" clId="{A784CBEF-3BB2-4F47-B6F9-F52C2E1BECC2}" dt="2019-10-09T21:07:52.035" v="3"/>
      <pc:docMkLst>
        <pc:docMk/>
      </pc:docMkLst>
      <pc:sldChg chg="add del">
        <pc:chgData name="Young Bu Park" userId="4eb4c3ea-1672-485d-bf7d-9673d14542ce" providerId="ADAL" clId="{A784CBEF-3BB2-4F47-B6F9-F52C2E1BECC2}" dt="2019-10-09T21:07:09.085" v="1"/>
        <pc:sldMkLst>
          <pc:docMk/>
          <pc:sldMk cId="1178759662" sldId="10304"/>
        </pc:sldMkLst>
      </pc:sldChg>
      <pc:sldChg chg="add del">
        <pc:chgData name="Young Bu Park" userId="4eb4c3ea-1672-485d-bf7d-9673d14542ce" providerId="ADAL" clId="{A784CBEF-3BB2-4F47-B6F9-F52C2E1BECC2}" dt="2019-10-09T21:07:52.035" v="3"/>
        <pc:sldMkLst>
          <pc:docMk/>
          <pc:sldMk cId="4071543640" sldId="10304"/>
        </pc:sldMkLst>
      </pc:sldChg>
      <pc:sldChg chg="add del">
        <pc:chgData name="Young Bu Park" userId="4eb4c3ea-1672-485d-bf7d-9673d14542ce" providerId="ADAL" clId="{A784CBEF-3BB2-4F47-B6F9-F52C2E1BECC2}" dt="2019-10-09T21:07:09.085" v="1"/>
        <pc:sldMkLst>
          <pc:docMk/>
          <pc:sldMk cId="510818570" sldId="10306"/>
        </pc:sldMkLst>
      </pc:sldChg>
      <pc:sldChg chg="add del">
        <pc:chgData name="Young Bu Park" userId="4eb4c3ea-1672-485d-bf7d-9673d14542ce" providerId="ADAL" clId="{A784CBEF-3BB2-4F47-B6F9-F52C2E1BECC2}" dt="2019-10-09T21:07:52.035" v="3"/>
        <pc:sldMkLst>
          <pc:docMk/>
          <pc:sldMk cId="2757822079" sldId="10306"/>
        </pc:sldMkLst>
      </pc:sldChg>
      <pc:sldChg chg="add del">
        <pc:chgData name="Young Bu Park" userId="4eb4c3ea-1672-485d-bf7d-9673d14542ce" providerId="ADAL" clId="{A784CBEF-3BB2-4F47-B6F9-F52C2E1BECC2}" dt="2019-10-09T21:07:09.085" v="1"/>
        <pc:sldMkLst>
          <pc:docMk/>
          <pc:sldMk cId="2491789849" sldId="10308"/>
        </pc:sldMkLst>
      </pc:sldChg>
      <pc:sldChg chg="add del">
        <pc:chgData name="Young Bu Park" userId="4eb4c3ea-1672-485d-bf7d-9673d14542ce" providerId="ADAL" clId="{A784CBEF-3BB2-4F47-B6F9-F52C2E1BECC2}" dt="2019-10-09T21:07:52.035" v="3"/>
        <pc:sldMkLst>
          <pc:docMk/>
          <pc:sldMk cId="2853121708" sldId="10308"/>
        </pc:sldMkLst>
      </pc:sldChg>
      <pc:sldChg chg="add del">
        <pc:chgData name="Young Bu Park" userId="4eb4c3ea-1672-485d-bf7d-9673d14542ce" providerId="ADAL" clId="{A784CBEF-3BB2-4F47-B6F9-F52C2E1BECC2}" dt="2019-10-09T21:07:09.085" v="1"/>
        <pc:sldMkLst>
          <pc:docMk/>
          <pc:sldMk cId="1931506224" sldId="10309"/>
        </pc:sldMkLst>
      </pc:sldChg>
      <pc:sldChg chg="add del">
        <pc:chgData name="Young Bu Park" userId="4eb4c3ea-1672-485d-bf7d-9673d14542ce" providerId="ADAL" clId="{A784CBEF-3BB2-4F47-B6F9-F52C2E1BECC2}" dt="2019-10-09T21:07:52.035" v="3"/>
        <pc:sldMkLst>
          <pc:docMk/>
          <pc:sldMk cId="2430043337" sldId="10309"/>
        </pc:sldMkLst>
      </pc:sldChg>
      <pc:sldChg chg="add del">
        <pc:chgData name="Young Bu Park" userId="4eb4c3ea-1672-485d-bf7d-9673d14542ce" providerId="ADAL" clId="{A784CBEF-3BB2-4F47-B6F9-F52C2E1BECC2}" dt="2019-10-09T21:07:52.035" v="3"/>
        <pc:sldMkLst>
          <pc:docMk/>
          <pc:sldMk cId="1922222378" sldId="10311"/>
        </pc:sldMkLst>
      </pc:sldChg>
      <pc:sldChg chg="add del">
        <pc:chgData name="Young Bu Park" userId="4eb4c3ea-1672-485d-bf7d-9673d14542ce" providerId="ADAL" clId="{A784CBEF-3BB2-4F47-B6F9-F52C2E1BECC2}" dt="2019-10-09T21:07:09.085" v="1"/>
        <pc:sldMkLst>
          <pc:docMk/>
          <pc:sldMk cId="4080479683" sldId="10311"/>
        </pc:sldMkLst>
      </pc:sldChg>
      <pc:sldChg chg="add del">
        <pc:chgData name="Young Bu Park" userId="4eb4c3ea-1672-485d-bf7d-9673d14542ce" providerId="ADAL" clId="{A784CBEF-3BB2-4F47-B6F9-F52C2E1BECC2}" dt="2019-10-09T21:07:09.085" v="1"/>
        <pc:sldMkLst>
          <pc:docMk/>
          <pc:sldMk cId="840742057" sldId="10313"/>
        </pc:sldMkLst>
      </pc:sldChg>
      <pc:sldChg chg="add del">
        <pc:chgData name="Young Bu Park" userId="4eb4c3ea-1672-485d-bf7d-9673d14542ce" providerId="ADAL" clId="{A784CBEF-3BB2-4F47-B6F9-F52C2E1BECC2}" dt="2019-10-09T21:07:52.035" v="3"/>
        <pc:sldMkLst>
          <pc:docMk/>
          <pc:sldMk cId="2573872039" sldId="10313"/>
        </pc:sldMkLst>
      </pc:sldChg>
      <pc:sldChg chg="add del">
        <pc:chgData name="Young Bu Park" userId="4eb4c3ea-1672-485d-bf7d-9673d14542ce" providerId="ADAL" clId="{A784CBEF-3BB2-4F47-B6F9-F52C2E1BECC2}" dt="2019-10-09T21:07:52.035" v="3"/>
        <pc:sldMkLst>
          <pc:docMk/>
          <pc:sldMk cId="3057785240" sldId="10316"/>
        </pc:sldMkLst>
      </pc:sldChg>
      <pc:sldChg chg="add del">
        <pc:chgData name="Young Bu Park" userId="4eb4c3ea-1672-485d-bf7d-9673d14542ce" providerId="ADAL" clId="{A784CBEF-3BB2-4F47-B6F9-F52C2E1BECC2}" dt="2019-10-09T21:07:09.085" v="1"/>
        <pc:sldMkLst>
          <pc:docMk/>
          <pc:sldMk cId="3845058129" sldId="10316"/>
        </pc:sldMkLst>
      </pc:sldChg>
    </pc:docChg>
  </pc:docChgLst>
  <pc:docChgLst>
    <pc:chgData name="Ivy Kim" userId="b31d0c2d-2b21-497d-b95b-9a114683f2eb" providerId="ADAL" clId="{5A245ACA-4F41-4F54-BB32-110D2A6A025C}"/>
    <pc:docChg chg="undo redo custSel addSld delSld modSld sldOrd modSection">
      <pc:chgData name="Ivy Kim" userId="b31d0c2d-2b21-497d-b95b-9a114683f2eb" providerId="ADAL" clId="{5A245ACA-4F41-4F54-BB32-110D2A6A025C}" dt="2019-10-15T18:28:52.489" v="7405" actId="20577"/>
      <pc:docMkLst>
        <pc:docMk/>
      </pc:docMkLst>
      <pc:sldChg chg="addSp delSp modSp mod modClrScheme chgLayout">
        <pc:chgData name="Ivy Kim" userId="b31d0c2d-2b21-497d-b95b-9a114683f2eb" providerId="ADAL" clId="{5A245ACA-4F41-4F54-BB32-110D2A6A025C}" dt="2019-10-10T16:38:55.478" v="1882" actId="207"/>
        <pc:sldMkLst>
          <pc:docMk/>
          <pc:sldMk cId="3447339502" sldId="256"/>
        </pc:sldMkLst>
        <pc:spChg chg="mod ord">
          <ac:chgData name="Ivy Kim" userId="b31d0c2d-2b21-497d-b95b-9a114683f2eb" providerId="ADAL" clId="{5A245ACA-4F41-4F54-BB32-110D2A6A025C}" dt="2019-10-10T15:16:09.345" v="683" actId="700"/>
          <ac:spMkLst>
            <pc:docMk/>
            <pc:sldMk cId="3447339502" sldId="256"/>
            <ac:spMk id="2" creationId="{C9EA1D83-84BD-4412-A44A-F42108BBF2D5}"/>
          </ac:spMkLst>
        </pc:spChg>
        <pc:spChg chg="del mod">
          <ac:chgData name="Ivy Kim" userId="b31d0c2d-2b21-497d-b95b-9a114683f2eb" providerId="ADAL" clId="{5A245ACA-4F41-4F54-BB32-110D2A6A025C}" dt="2019-10-10T15:16:22.200" v="686" actId="478"/>
          <ac:spMkLst>
            <pc:docMk/>
            <pc:sldMk cId="3447339502" sldId="256"/>
            <ac:spMk id="4" creationId="{88F6EBF5-AEC0-455C-BC27-8F472DB53B9A}"/>
          </ac:spMkLst>
        </pc:spChg>
        <pc:spChg chg="del mod">
          <ac:chgData name="Ivy Kim" userId="b31d0c2d-2b21-497d-b95b-9a114683f2eb" providerId="ADAL" clId="{5A245ACA-4F41-4F54-BB32-110D2A6A025C}" dt="2019-10-10T15:16:22.200" v="686" actId="478"/>
          <ac:spMkLst>
            <pc:docMk/>
            <pc:sldMk cId="3447339502" sldId="256"/>
            <ac:spMk id="6" creationId="{88840520-86FE-47E0-BE5C-DA842CD9D591}"/>
          </ac:spMkLst>
        </pc:spChg>
        <pc:spChg chg="add del mod">
          <ac:chgData name="Ivy Kim" userId="b31d0c2d-2b21-497d-b95b-9a114683f2eb" providerId="ADAL" clId="{5A245ACA-4F41-4F54-BB32-110D2A6A025C}" dt="2019-10-10T15:19:47.357" v="749" actId="478"/>
          <ac:spMkLst>
            <pc:docMk/>
            <pc:sldMk cId="3447339502" sldId="256"/>
            <ac:spMk id="15" creationId="{6BEFBE3F-613E-4999-85FD-581787848AAC}"/>
          </ac:spMkLst>
        </pc:spChg>
        <pc:spChg chg="del">
          <ac:chgData name="Ivy Kim" userId="b31d0c2d-2b21-497d-b95b-9a114683f2eb" providerId="ADAL" clId="{5A245ACA-4F41-4F54-BB32-110D2A6A025C}" dt="2019-10-10T15:16:22.200" v="686" actId="478"/>
          <ac:spMkLst>
            <pc:docMk/>
            <pc:sldMk cId="3447339502" sldId="256"/>
            <ac:spMk id="17" creationId="{F15D053D-893E-465D-A2D7-BE3C7CF6D37B}"/>
          </ac:spMkLst>
        </pc:spChg>
        <pc:spChg chg="add mod ord">
          <ac:chgData name="Ivy Kim" userId="b31d0c2d-2b21-497d-b95b-9a114683f2eb" providerId="ADAL" clId="{5A245ACA-4F41-4F54-BB32-110D2A6A025C}" dt="2019-10-10T15:36:52.021" v="952" actId="1076"/>
          <ac:spMkLst>
            <pc:docMk/>
            <pc:sldMk cId="3447339502" sldId="256"/>
            <ac:spMk id="18" creationId="{D8361DEB-321F-42DF-9437-9DC67E158AA0}"/>
          </ac:spMkLst>
        </pc:spChg>
        <pc:spChg chg="mod ord topLvl">
          <ac:chgData name="Ivy Kim" userId="b31d0c2d-2b21-497d-b95b-9a114683f2eb" providerId="ADAL" clId="{5A245ACA-4F41-4F54-BB32-110D2A6A025C}" dt="2019-10-10T16:38:55.478" v="1882" actId="207"/>
          <ac:spMkLst>
            <pc:docMk/>
            <pc:sldMk cId="3447339502" sldId="256"/>
            <ac:spMk id="20" creationId="{1B77EA7E-EC73-4586-B7A6-87CE169E87DB}"/>
          </ac:spMkLst>
        </pc:spChg>
        <pc:spChg chg="del mod topLvl">
          <ac:chgData name="Ivy Kim" userId="b31d0c2d-2b21-497d-b95b-9a114683f2eb" providerId="ADAL" clId="{5A245ACA-4F41-4F54-BB32-110D2A6A025C}" dt="2019-10-09T21:48:05.578" v="200" actId="478"/>
          <ac:spMkLst>
            <pc:docMk/>
            <pc:sldMk cId="3447339502" sldId="256"/>
            <ac:spMk id="22" creationId="{4C2D2FC8-A756-41CC-97DA-87D8B7DC126E}"/>
          </ac:spMkLst>
        </pc:spChg>
        <pc:spChg chg="del topLvl">
          <ac:chgData name="Ivy Kim" userId="b31d0c2d-2b21-497d-b95b-9a114683f2eb" providerId="ADAL" clId="{5A245ACA-4F41-4F54-BB32-110D2A6A025C}" dt="2019-10-10T15:16:22.200" v="686" actId="478"/>
          <ac:spMkLst>
            <pc:docMk/>
            <pc:sldMk cId="3447339502" sldId="256"/>
            <ac:spMk id="25" creationId="{364D9276-4432-445A-A01E-933B25B22854}"/>
          </ac:spMkLst>
        </pc:spChg>
        <pc:spChg chg="add mod">
          <ac:chgData name="Ivy Kim" userId="b31d0c2d-2b21-497d-b95b-9a114683f2eb" providerId="ADAL" clId="{5A245ACA-4F41-4F54-BB32-110D2A6A025C}" dt="2019-10-10T15:35:37.633" v="928" actId="1076"/>
          <ac:spMkLst>
            <pc:docMk/>
            <pc:sldMk cId="3447339502" sldId="256"/>
            <ac:spMk id="28" creationId="{D24C0232-61D5-4162-918A-7FFA632DEF01}"/>
          </ac:spMkLst>
        </pc:spChg>
        <pc:spChg chg="add del mod">
          <ac:chgData name="Ivy Kim" userId="b31d0c2d-2b21-497d-b95b-9a114683f2eb" providerId="ADAL" clId="{5A245ACA-4F41-4F54-BB32-110D2A6A025C}" dt="2019-10-10T15:36:52.021" v="952" actId="1076"/>
          <ac:spMkLst>
            <pc:docMk/>
            <pc:sldMk cId="3447339502" sldId="256"/>
            <ac:spMk id="30" creationId="{66998EDC-9855-403F-85FF-CC836883C759}"/>
          </ac:spMkLst>
        </pc:spChg>
        <pc:spChg chg="add mod">
          <ac:chgData name="Ivy Kim" userId="b31d0c2d-2b21-497d-b95b-9a114683f2eb" providerId="ADAL" clId="{5A245ACA-4F41-4F54-BB32-110D2A6A025C}" dt="2019-10-10T15:36:52.021" v="952" actId="1076"/>
          <ac:spMkLst>
            <pc:docMk/>
            <pc:sldMk cId="3447339502" sldId="256"/>
            <ac:spMk id="31" creationId="{0E871662-D4C1-4D10-ADBC-50F245B2C231}"/>
          </ac:spMkLst>
        </pc:spChg>
        <pc:spChg chg="add del mod">
          <ac:chgData name="Ivy Kim" userId="b31d0c2d-2b21-497d-b95b-9a114683f2eb" providerId="ADAL" clId="{5A245ACA-4F41-4F54-BB32-110D2A6A025C}" dt="2019-10-10T15:36:52.021" v="952" actId="1076"/>
          <ac:spMkLst>
            <pc:docMk/>
            <pc:sldMk cId="3447339502" sldId="256"/>
            <ac:spMk id="32" creationId="{F302C2A3-ADF8-47E2-B6E0-26C6A5A5EAF2}"/>
          </ac:spMkLst>
        </pc:spChg>
        <pc:spChg chg="add mod">
          <ac:chgData name="Ivy Kim" userId="b31d0c2d-2b21-497d-b95b-9a114683f2eb" providerId="ADAL" clId="{5A245ACA-4F41-4F54-BB32-110D2A6A025C}" dt="2019-10-10T15:31:42.568" v="890" actId="108"/>
          <ac:spMkLst>
            <pc:docMk/>
            <pc:sldMk cId="3447339502" sldId="256"/>
            <ac:spMk id="38" creationId="{065E21A3-AB15-4A77-B096-A14BC9E3438D}"/>
          </ac:spMkLst>
        </pc:spChg>
        <pc:spChg chg="del">
          <ac:chgData name="Ivy Kim" userId="b31d0c2d-2b21-497d-b95b-9a114683f2eb" providerId="ADAL" clId="{5A245ACA-4F41-4F54-BB32-110D2A6A025C}" dt="2019-10-10T15:16:22.200" v="686" actId="478"/>
          <ac:spMkLst>
            <pc:docMk/>
            <pc:sldMk cId="3447339502" sldId="256"/>
            <ac:spMk id="44" creationId="{2E8081C7-F28D-42D8-AA1D-CBDFE03C6761}"/>
          </ac:spMkLst>
        </pc:spChg>
        <pc:spChg chg="del">
          <ac:chgData name="Ivy Kim" userId="b31d0c2d-2b21-497d-b95b-9a114683f2eb" providerId="ADAL" clId="{5A245ACA-4F41-4F54-BB32-110D2A6A025C}" dt="2019-10-10T15:16:22.200" v="686" actId="478"/>
          <ac:spMkLst>
            <pc:docMk/>
            <pc:sldMk cId="3447339502" sldId="256"/>
            <ac:spMk id="54" creationId="{A825FC58-E03A-4C26-A797-B00B847FBE6E}"/>
          </ac:spMkLst>
        </pc:spChg>
        <pc:spChg chg="del topLvl">
          <ac:chgData name="Ivy Kim" userId="b31d0c2d-2b21-497d-b95b-9a114683f2eb" providerId="ADAL" clId="{5A245ACA-4F41-4F54-BB32-110D2A6A025C}" dt="2019-10-10T15:16:22.200" v="686" actId="478"/>
          <ac:spMkLst>
            <pc:docMk/>
            <pc:sldMk cId="3447339502" sldId="256"/>
            <ac:spMk id="56" creationId="{1C522F0F-F927-4B5A-88B3-AB3FD3297C5E}"/>
          </ac:spMkLst>
        </pc:spChg>
        <pc:spChg chg="del topLvl">
          <ac:chgData name="Ivy Kim" userId="b31d0c2d-2b21-497d-b95b-9a114683f2eb" providerId="ADAL" clId="{5A245ACA-4F41-4F54-BB32-110D2A6A025C}" dt="2019-10-09T21:48:04.279" v="199" actId="478"/>
          <ac:spMkLst>
            <pc:docMk/>
            <pc:sldMk cId="3447339502" sldId="256"/>
            <ac:spMk id="57" creationId="{1638A220-0BD7-4993-B210-2D0E68E5502D}"/>
          </ac:spMkLst>
        </pc:spChg>
        <pc:grpChg chg="add del mod">
          <ac:chgData name="Ivy Kim" userId="b31d0c2d-2b21-497d-b95b-9a114683f2eb" providerId="ADAL" clId="{5A245ACA-4F41-4F54-BB32-110D2A6A025C}" dt="2019-10-10T15:22:50.391" v="797" actId="165"/>
          <ac:grpSpMkLst>
            <pc:docMk/>
            <pc:sldMk cId="3447339502" sldId="256"/>
            <ac:grpSpMk id="7" creationId="{DE806B53-6FF7-422F-959D-B9E53E520977}"/>
          </ac:grpSpMkLst>
        </pc:grpChg>
        <pc:grpChg chg="add del mod">
          <ac:chgData name="Ivy Kim" userId="b31d0c2d-2b21-497d-b95b-9a114683f2eb" providerId="ADAL" clId="{5A245ACA-4F41-4F54-BB32-110D2A6A025C}" dt="2019-10-10T15:24:20.195" v="816" actId="165"/>
          <ac:grpSpMkLst>
            <pc:docMk/>
            <pc:sldMk cId="3447339502" sldId="256"/>
            <ac:grpSpMk id="9" creationId="{621C3B69-90AD-4C9D-A8D3-7FD22F5C9EAC}"/>
          </ac:grpSpMkLst>
        </pc:grpChg>
        <pc:grpChg chg="add del mod">
          <ac:chgData name="Ivy Kim" userId="b31d0c2d-2b21-497d-b95b-9a114683f2eb" providerId="ADAL" clId="{5A245ACA-4F41-4F54-BB32-110D2A6A025C}" dt="2019-10-10T15:36:01.357" v="941" actId="165"/>
          <ac:grpSpMkLst>
            <pc:docMk/>
            <pc:sldMk cId="3447339502" sldId="256"/>
            <ac:grpSpMk id="13" creationId="{C2E7D4BE-33F0-44C9-80EB-1FB45B4A2429}"/>
          </ac:grpSpMkLst>
        </pc:grpChg>
        <pc:grpChg chg="add del mod">
          <ac:chgData name="Ivy Kim" userId="b31d0c2d-2b21-497d-b95b-9a114683f2eb" providerId="ADAL" clId="{5A245ACA-4F41-4F54-BB32-110D2A6A025C}" dt="2019-10-10T15:16:46.535" v="694" actId="165"/>
          <ac:grpSpMkLst>
            <pc:docMk/>
            <pc:sldMk cId="3447339502" sldId="256"/>
            <ac:grpSpMk id="19" creationId="{1ABF961F-E22E-4FC2-B57D-170904BF43C9}"/>
          </ac:grpSpMkLst>
        </pc:grpChg>
        <pc:grpChg chg="add del mod topLvl">
          <ac:chgData name="Ivy Kim" userId="b31d0c2d-2b21-497d-b95b-9a114683f2eb" providerId="ADAL" clId="{5A245ACA-4F41-4F54-BB32-110D2A6A025C}" dt="2019-10-10T15:34:50.913" v="921" actId="478"/>
          <ac:grpSpMkLst>
            <pc:docMk/>
            <pc:sldMk cId="3447339502" sldId="256"/>
            <ac:grpSpMk id="21" creationId="{5722C4A3-485D-411D-BF6F-2D1BE7A0B739}"/>
          </ac:grpSpMkLst>
        </pc:grpChg>
        <pc:grpChg chg="del">
          <ac:chgData name="Ivy Kim" userId="b31d0c2d-2b21-497d-b95b-9a114683f2eb" providerId="ADAL" clId="{5A245ACA-4F41-4F54-BB32-110D2A6A025C}" dt="2019-10-09T21:48:05.578" v="200" actId="478"/>
          <ac:grpSpMkLst>
            <pc:docMk/>
            <pc:sldMk cId="3447339502" sldId="256"/>
            <ac:grpSpMk id="26" creationId="{0E33BB20-B2C4-4609-B1B5-965E16846A99}"/>
          </ac:grpSpMkLst>
        </pc:grpChg>
        <pc:grpChg chg="add mod">
          <ac:chgData name="Ivy Kim" userId="b31d0c2d-2b21-497d-b95b-9a114683f2eb" providerId="ADAL" clId="{5A245ACA-4F41-4F54-BB32-110D2A6A025C}" dt="2019-10-10T15:36:52.021" v="952" actId="1076"/>
          <ac:grpSpMkLst>
            <pc:docMk/>
            <pc:sldMk cId="3447339502" sldId="256"/>
            <ac:grpSpMk id="39" creationId="{2B1232FC-6C33-416B-ACE5-86B3408E88A3}"/>
          </ac:grpSpMkLst>
        </pc:grpChg>
        <pc:grpChg chg="add del mod">
          <ac:chgData name="Ivy Kim" userId="b31d0c2d-2b21-497d-b95b-9a114683f2eb" providerId="ADAL" clId="{5A245ACA-4F41-4F54-BB32-110D2A6A025C}" dt="2019-10-10T15:34:37.383" v="911"/>
          <ac:grpSpMkLst>
            <pc:docMk/>
            <pc:sldMk cId="3447339502" sldId="256"/>
            <ac:grpSpMk id="40" creationId="{93BCB555-C4BD-441F-8C11-B71E7C4B9639}"/>
          </ac:grpSpMkLst>
        </pc:grpChg>
        <pc:grpChg chg="add mod ord topLvl">
          <ac:chgData name="Ivy Kim" userId="b31d0c2d-2b21-497d-b95b-9a114683f2eb" providerId="ADAL" clId="{5A245ACA-4F41-4F54-BB32-110D2A6A025C}" dt="2019-10-10T15:36:38.649" v="950" actId="164"/>
          <ac:grpSpMkLst>
            <pc:docMk/>
            <pc:sldMk cId="3447339502" sldId="256"/>
            <ac:grpSpMk id="46" creationId="{7D1F30BD-DD38-4976-8EA1-52992E96BBB5}"/>
          </ac:grpSpMkLst>
        </pc:grpChg>
        <pc:grpChg chg="add mod">
          <ac:chgData name="Ivy Kim" userId="b31d0c2d-2b21-497d-b95b-9a114683f2eb" providerId="ADAL" clId="{5A245ACA-4F41-4F54-BB32-110D2A6A025C}" dt="2019-10-10T15:36:38.649" v="950" actId="164"/>
          <ac:grpSpMkLst>
            <pc:docMk/>
            <pc:sldMk cId="3447339502" sldId="256"/>
            <ac:grpSpMk id="52" creationId="{2E6E4890-BA0D-4B24-90EC-DFB001B805A9}"/>
          </ac:grpSpMkLst>
        </pc:grpChg>
        <pc:grpChg chg="del">
          <ac:chgData name="Ivy Kim" userId="b31d0c2d-2b21-497d-b95b-9a114683f2eb" providerId="ADAL" clId="{5A245ACA-4F41-4F54-BB32-110D2A6A025C}" dt="2019-10-09T21:48:04.279" v="199" actId="478"/>
          <ac:grpSpMkLst>
            <pc:docMk/>
            <pc:sldMk cId="3447339502" sldId="256"/>
            <ac:grpSpMk id="55" creationId="{E59F6724-EA38-4DC8-A1CF-28EBEBE3A6FD}"/>
          </ac:grpSpMkLst>
        </pc:grpChg>
        <pc:graphicFrameChg chg="del">
          <ac:chgData name="Ivy Kim" userId="b31d0c2d-2b21-497d-b95b-9a114683f2eb" providerId="ADAL" clId="{5A245ACA-4F41-4F54-BB32-110D2A6A025C}" dt="2019-10-10T15:16:22.200" v="686" actId="478"/>
          <ac:graphicFrameMkLst>
            <pc:docMk/>
            <pc:sldMk cId="3447339502" sldId="256"/>
            <ac:graphicFrameMk id="12" creationId="{3D259A8B-4398-4ED7-88E7-42D248768E26}"/>
          </ac:graphicFrameMkLst>
        </pc:graphicFrameChg>
        <pc:graphicFrameChg chg="add mod modGraphic">
          <ac:chgData name="Ivy Kim" userId="b31d0c2d-2b21-497d-b95b-9a114683f2eb" providerId="ADAL" clId="{5A245ACA-4F41-4F54-BB32-110D2A6A025C}" dt="2019-10-10T15:31:35.557" v="889" actId="207"/>
          <ac:graphicFrameMkLst>
            <pc:docMk/>
            <pc:sldMk cId="3447339502" sldId="256"/>
            <ac:graphicFrameMk id="36" creationId="{F2B30C2D-72D1-4D17-9BC5-604AA104DBD6}"/>
          </ac:graphicFrameMkLst>
        </pc:graphicFrameChg>
        <pc:cxnChg chg="del">
          <ac:chgData name="Ivy Kim" userId="b31d0c2d-2b21-497d-b95b-9a114683f2eb" providerId="ADAL" clId="{5A245ACA-4F41-4F54-BB32-110D2A6A025C}" dt="2019-10-10T15:16:22.200" v="686" actId="478"/>
          <ac:cxnSpMkLst>
            <pc:docMk/>
            <pc:sldMk cId="3447339502" sldId="256"/>
            <ac:cxnSpMk id="8" creationId="{AE609A11-C351-4488-A49C-1B68A0EC2A90}"/>
          </ac:cxnSpMkLst>
        </pc:cxnChg>
        <pc:cxnChg chg="del mod">
          <ac:chgData name="Ivy Kim" userId="b31d0c2d-2b21-497d-b95b-9a114683f2eb" providerId="ADAL" clId="{5A245ACA-4F41-4F54-BB32-110D2A6A025C}" dt="2019-10-10T15:16:22.200" v="686" actId="478"/>
          <ac:cxnSpMkLst>
            <pc:docMk/>
            <pc:sldMk cId="3447339502" sldId="256"/>
            <ac:cxnSpMk id="14" creationId="{2F4F2658-194E-4646-BA43-0EA4596D825F}"/>
          </ac:cxnSpMkLst>
        </pc:cxnChg>
        <pc:cxnChg chg="add mod topLvl">
          <ac:chgData name="Ivy Kim" userId="b31d0c2d-2b21-497d-b95b-9a114683f2eb" providerId="ADAL" clId="{5A245ACA-4F41-4F54-BB32-110D2A6A025C}" dt="2019-10-10T15:35:43.268" v="929" actId="164"/>
          <ac:cxnSpMkLst>
            <pc:docMk/>
            <pc:sldMk cId="3447339502" sldId="256"/>
            <ac:cxnSpMk id="16" creationId="{6DC2692E-2A51-4ABE-B108-5AA12789C98B}"/>
          </ac:cxnSpMkLst>
        </pc:cxnChg>
        <pc:cxnChg chg="add del mod topLvl">
          <ac:chgData name="Ivy Kim" userId="b31d0c2d-2b21-497d-b95b-9a114683f2eb" providerId="ADAL" clId="{5A245ACA-4F41-4F54-BB32-110D2A6A025C}" dt="2019-10-10T15:35:43.268" v="929" actId="164"/>
          <ac:cxnSpMkLst>
            <pc:docMk/>
            <pc:sldMk cId="3447339502" sldId="256"/>
            <ac:cxnSpMk id="29" creationId="{B2B61ECC-5A40-48F4-A5FE-E2EAEF5F61CB}"/>
          </ac:cxnSpMkLst>
        </pc:cxnChg>
        <pc:cxnChg chg="add mod">
          <ac:chgData name="Ivy Kim" userId="b31d0c2d-2b21-497d-b95b-9a114683f2eb" providerId="ADAL" clId="{5A245ACA-4F41-4F54-BB32-110D2A6A025C}" dt="2019-10-10T15:35:37.633" v="928" actId="1076"/>
          <ac:cxnSpMkLst>
            <pc:docMk/>
            <pc:sldMk cId="3447339502" sldId="256"/>
            <ac:cxnSpMk id="34" creationId="{63717933-5E2E-4067-9EBD-5470C4CC073E}"/>
          </ac:cxnSpMkLst>
        </pc:cxnChg>
        <pc:cxnChg chg="add del mod">
          <ac:chgData name="Ivy Kim" userId="b31d0c2d-2b21-497d-b95b-9a114683f2eb" providerId="ADAL" clId="{5A245ACA-4F41-4F54-BB32-110D2A6A025C}" dt="2019-10-10T15:25:05.925" v="829" actId="478"/>
          <ac:cxnSpMkLst>
            <pc:docMk/>
            <pc:sldMk cId="3447339502" sldId="256"/>
            <ac:cxnSpMk id="37" creationId="{3E6C4C42-DAED-41B5-8DAB-49DBCDB8052B}"/>
          </ac:cxnSpMkLst>
        </pc:cxnChg>
        <pc:cxnChg chg="del">
          <ac:chgData name="Ivy Kim" userId="b31d0c2d-2b21-497d-b95b-9a114683f2eb" providerId="ADAL" clId="{5A245ACA-4F41-4F54-BB32-110D2A6A025C}" dt="2019-10-10T15:16:22.200" v="686" actId="478"/>
          <ac:cxnSpMkLst>
            <pc:docMk/>
            <pc:sldMk cId="3447339502" sldId="256"/>
            <ac:cxnSpMk id="51" creationId="{A1A7EC1B-F8A9-43C4-A43E-852FEDBE46BB}"/>
          </ac:cxnSpMkLst>
        </pc:cxnChg>
      </pc:sldChg>
      <pc:sldChg chg="addSp delSp modSp mod modClrScheme chgLayout">
        <pc:chgData name="Ivy Kim" userId="b31d0c2d-2b21-497d-b95b-9a114683f2eb" providerId="ADAL" clId="{5A245ACA-4F41-4F54-BB32-110D2A6A025C}" dt="2019-10-10T16:38:50.847" v="1881" actId="207"/>
        <pc:sldMkLst>
          <pc:docMk/>
          <pc:sldMk cId="2202607236" sldId="257"/>
        </pc:sldMkLst>
        <pc:spChg chg="mod ord">
          <ac:chgData name="Ivy Kim" userId="b31d0c2d-2b21-497d-b95b-9a114683f2eb" providerId="ADAL" clId="{5A245ACA-4F41-4F54-BB32-110D2A6A025C}" dt="2019-10-10T15:45:03.352" v="1101" actId="1076"/>
          <ac:spMkLst>
            <pc:docMk/>
            <pc:sldMk cId="2202607236" sldId="257"/>
            <ac:spMk id="2" creationId="{4EA45755-237F-45A0-979C-06073456CDC1}"/>
          </ac:spMkLst>
        </pc:spChg>
        <pc:spChg chg="del mod">
          <ac:chgData name="Ivy Kim" userId="b31d0c2d-2b21-497d-b95b-9a114683f2eb" providerId="ADAL" clId="{5A245ACA-4F41-4F54-BB32-110D2A6A025C}" dt="2019-10-10T15:44:42.100" v="1093" actId="478"/>
          <ac:spMkLst>
            <pc:docMk/>
            <pc:sldMk cId="2202607236" sldId="257"/>
            <ac:spMk id="4" creationId="{EA82676B-6871-4CBC-8995-66A074B883A0}"/>
          </ac:spMkLst>
        </pc:spChg>
        <pc:spChg chg="del mod">
          <ac:chgData name="Ivy Kim" userId="b31d0c2d-2b21-497d-b95b-9a114683f2eb" providerId="ADAL" clId="{5A245ACA-4F41-4F54-BB32-110D2A6A025C}" dt="2019-10-10T15:44:42.100" v="1093" actId="478"/>
          <ac:spMkLst>
            <pc:docMk/>
            <pc:sldMk cId="2202607236" sldId="257"/>
            <ac:spMk id="5" creationId="{28C7966F-2AC0-42F1-B9E8-7579912BEC95}"/>
          </ac:spMkLst>
        </pc:spChg>
        <pc:spChg chg="del mod">
          <ac:chgData name="Ivy Kim" userId="b31d0c2d-2b21-497d-b95b-9a114683f2eb" providerId="ADAL" clId="{5A245ACA-4F41-4F54-BB32-110D2A6A025C}" dt="2019-10-10T15:44:42.100" v="1093" actId="478"/>
          <ac:spMkLst>
            <pc:docMk/>
            <pc:sldMk cId="2202607236" sldId="257"/>
            <ac:spMk id="9" creationId="{EF5F3ECB-2ABB-4F31-924B-A457947AF912}"/>
          </ac:spMkLst>
        </pc:spChg>
        <pc:spChg chg="del mod">
          <ac:chgData name="Ivy Kim" userId="b31d0c2d-2b21-497d-b95b-9a114683f2eb" providerId="ADAL" clId="{5A245ACA-4F41-4F54-BB32-110D2A6A025C}" dt="2019-10-10T15:44:42.100" v="1093" actId="478"/>
          <ac:spMkLst>
            <pc:docMk/>
            <pc:sldMk cId="2202607236" sldId="257"/>
            <ac:spMk id="13" creationId="{EDC58EDC-E49B-47B1-8852-57126E059F9B}"/>
          </ac:spMkLst>
        </pc:spChg>
        <pc:spChg chg="del mod">
          <ac:chgData name="Ivy Kim" userId="b31d0c2d-2b21-497d-b95b-9a114683f2eb" providerId="ADAL" clId="{5A245ACA-4F41-4F54-BB32-110D2A6A025C}" dt="2019-10-10T15:44:42.100" v="1093" actId="478"/>
          <ac:spMkLst>
            <pc:docMk/>
            <pc:sldMk cId="2202607236" sldId="257"/>
            <ac:spMk id="14" creationId="{814FAF90-6B18-43A9-B18E-BEF1D320FA7D}"/>
          </ac:spMkLst>
        </pc:spChg>
        <pc:spChg chg="del mod">
          <ac:chgData name="Ivy Kim" userId="b31d0c2d-2b21-497d-b95b-9a114683f2eb" providerId="ADAL" clId="{5A245ACA-4F41-4F54-BB32-110D2A6A025C}" dt="2019-10-10T15:44:42.100" v="1093" actId="478"/>
          <ac:spMkLst>
            <pc:docMk/>
            <pc:sldMk cId="2202607236" sldId="257"/>
            <ac:spMk id="16" creationId="{A8CAD0B7-3B46-4EE7-BEC0-1D6DBA90330E}"/>
          </ac:spMkLst>
        </pc:spChg>
        <pc:spChg chg="mod topLvl">
          <ac:chgData name="Ivy Kim" userId="b31d0c2d-2b21-497d-b95b-9a114683f2eb" providerId="ADAL" clId="{5A245ACA-4F41-4F54-BB32-110D2A6A025C}" dt="2019-10-10T16:38:49.745" v="1880" actId="207"/>
          <ac:spMkLst>
            <pc:docMk/>
            <pc:sldMk cId="2202607236" sldId="257"/>
            <ac:spMk id="17" creationId="{E5E3E3E1-1E80-4F29-8198-6D2DE99CE084}"/>
          </ac:spMkLst>
        </pc:spChg>
        <pc:spChg chg="del mod">
          <ac:chgData name="Ivy Kim" userId="b31d0c2d-2b21-497d-b95b-9a114683f2eb" providerId="ADAL" clId="{5A245ACA-4F41-4F54-BB32-110D2A6A025C}" dt="2019-10-10T15:44:42.100" v="1093" actId="478"/>
          <ac:spMkLst>
            <pc:docMk/>
            <pc:sldMk cId="2202607236" sldId="257"/>
            <ac:spMk id="19" creationId="{6FFC3FB0-8AB8-431C-AC6D-805E1D1DD52F}"/>
          </ac:spMkLst>
        </pc:spChg>
        <pc:spChg chg="add mod topLvl">
          <ac:chgData name="Ivy Kim" userId="b31d0c2d-2b21-497d-b95b-9a114683f2eb" providerId="ADAL" clId="{5A245ACA-4F41-4F54-BB32-110D2A6A025C}" dt="2019-10-10T15:43:18.275" v="1071" actId="164"/>
          <ac:spMkLst>
            <pc:docMk/>
            <pc:sldMk cId="2202607236" sldId="257"/>
            <ac:spMk id="26" creationId="{9ED7BCCB-3E03-490C-B4DC-1D973CF2995B}"/>
          </ac:spMkLst>
        </pc:spChg>
        <pc:spChg chg="add mod topLvl">
          <ac:chgData name="Ivy Kim" userId="b31d0c2d-2b21-497d-b95b-9a114683f2eb" providerId="ADAL" clId="{5A245ACA-4F41-4F54-BB32-110D2A6A025C}" dt="2019-10-10T15:45:28.361" v="1102" actId="207"/>
          <ac:spMkLst>
            <pc:docMk/>
            <pc:sldMk cId="2202607236" sldId="257"/>
            <ac:spMk id="30" creationId="{2E38E0EC-23CB-49E4-BF24-68638E9BDC0C}"/>
          </ac:spMkLst>
        </pc:spChg>
        <pc:spChg chg="add mod topLvl">
          <ac:chgData name="Ivy Kim" userId="b31d0c2d-2b21-497d-b95b-9a114683f2eb" providerId="ADAL" clId="{5A245ACA-4F41-4F54-BB32-110D2A6A025C}" dt="2019-10-10T15:45:32.397" v="1104" actId="207"/>
          <ac:spMkLst>
            <pc:docMk/>
            <pc:sldMk cId="2202607236" sldId="257"/>
            <ac:spMk id="31" creationId="{EEDF2737-A52B-4A8A-8F19-87E4C162E987}"/>
          </ac:spMkLst>
        </pc:spChg>
        <pc:spChg chg="add mod topLvl">
          <ac:chgData name="Ivy Kim" userId="b31d0c2d-2b21-497d-b95b-9a114683f2eb" providerId="ADAL" clId="{5A245ACA-4F41-4F54-BB32-110D2A6A025C}" dt="2019-10-10T15:43:19.781" v="1072" actId="164"/>
          <ac:spMkLst>
            <pc:docMk/>
            <pc:sldMk cId="2202607236" sldId="257"/>
            <ac:spMk id="32" creationId="{9374D26E-50CD-470A-9338-BECC9B1622BB}"/>
          </ac:spMkLst>
        </pc:spChg>
        <pc:spChg chg="add mod topLvl">
          <ac:chgData name="Ivy Kim" userId="b31d0c2d-2b21-497d-b95b-9a114683f2eb" providerId="ADAL" clId="{5A245ACA-4F41-4F54-BB32-110D2A6A025C}" dt="2019-10-10T15:45:31.125" v="1103" actId="207"/>
          <ac:spMkLst>
            <pc:docMk/>
            <pc:sldMk cId="2202607236" sldId="257"/>
            <ac:spMk id="33" creationId="{D8D1DF4A-6092-48E9-9A29-DA0D1D53CA39}"/>
          </ac:spMkLst>
        </pc:spChg>
        <pc:spChg chg="mod topLvl">
          <ac:chgData name="Ivy Kim" userId="b31d0c2d-2b21-497d-b95b-9a114683f2eb" providerId="ADAL" clId="{5A245ACA-4F41-4F54-BB32-110D2A6A025C}" dt="2019-10-10T16:38:50.847" v="1881" actId="207"/>
          <ac:spMkLst>
            <pc:docMk/>
            <pc:sldMk cId="2202607236" sldId="257"/>
            <ac:spMk id="35" creationId="{BDE551AB-9BC4-4B57-AF93-010FAD1BC050}"/>
          </ac:spMkLst>
        </pc:spChg>
        <pc:grpChg chg="add del mod">
          <ac:chgData name="Ivy Kim" userId="b31d0c2d-2b21-497d-b95b-9a114683f2eb" providerId="ADAL" clId="{5A245ACA-4F41-4F54-BB32-110D2A6A025C}" dt="2019-10-10T15:37:57.057" v="960" actId="165"/>
          <ac:grpSpMkLst>
            <pc:docMk/>
            <pc:sldMk cId="2202607236" sldId="257"/>
            <ac:grpSpMk id="3" creationId="{07C22ED3-EECD-47B9-ACAD-369FC070E359}"/>
          </ac:grpSpMkLst>
        </pc:grpChg>
        <pc:grpChg chg="add del mod topLvl">
          <ac:chgData name="Ivy Kim" userId="b31d0c2d-2b21-497d-b95b-9a114683f2eb" providerId="ADAL" clId="{5A245ACA-4F41-4F54-BB32-110D2A6A025C}" dt="2019-10-10T15:43:05.821" v="1068" actId="165"/>
          <ac:grpSpMkLst>
            <pc:docMk/>
            <pc:sldMk cId="2202607236" sldId="257"/>
            <ac:grpSpMk id="7" creationId="{763494EA-84BD-470C-889F-0D8EAB2F20DA}"/>
          </ac:grpSpMkLst>
        </pc:grpChg>
        <pc:grpChg chg="add del mod topLvl">
          <ac:chgData name="Ivy Kim" userId="b31d0c2d-2b21-497d-b95b-9a114683f2eb" providerId="ADAL" clId="{5A245ACA-4F41-4F54-BB32-110D2A6A025C}" dt="2019-10-10T15:43:05.821" v="1068" actId="165"/>
          <ac:grpSpMkLst>
            <pc:docMk/>
            <pc:sldMk cId="2202607236" sldId="257"/>
            <ac:grpSpMk id="11" creationId="{F98E02AB-6831-4EAD-9D24-1C67A942FA71}"/>
          </ac:grpSpMkLst>
        </pc:grpChg>
        <pc:grpChg chg="add del mod">
          <ac:chgData name="Ivy Kim" userId="b31d0c2d-2b21-497d-b95b-9a114683f2eb" providerId="ADAL" clId="{5A245ACA-4F41-4F54-BB32-110D2A6A025C}" dt="2019-10-10T15:43:05.204" v="1067" actId="165"/>
          <ac:grpSpMkLst>
            <pc:docMk/>
            <pc:sldMk cId="2202607236" sldId="257"/>
            <ac:grpSpMk id="12" creationId="{F065AEA3-581D-40E9-94F4-D7304043EAF0}"/>
          </ac:grpSpMkLst>
        </pc:grpChg>
        <pc:grpChg chg="add del mod topLvl">
          <ac:chgData name="Ivy Kim" userId="b31d0c2d-2b21-497d-b95b-9a114683f2eb" providerId="ADAL" clId="{5A245ACA-4F41-4F54-BB32-110D2A6A025C}" dt="2019-10-10T15:38:22.443" v="965" actId="165"/>
          <ac:grpSpMkLst>
            <pc:docMk/>
            <pc:sldMk cId="2202607236" sldId="257"/>
            <ac:grpSpMk id="15" creationId="{56AD0B82-8734-4726-A630-72682145A78C}"/>
          </ac:grpSpMkLst>
        </pc:grpChg>
        <pc:grpChg chg="mod topLvl">
          <ac:chgData name="Ivy Kim" userId="b31d0c2d-2b21-497d-b95b-9a114683f2eb" providerId="ADAL" clId="{5A245ACA-4F41-4F54-BB32-110D2A6A025C}" dt="2019-10-10T15:44:55.782" v="1099" actId="12789"/>
          <ac:grpSpMkLst>
            <pc:docMk/>
            <pc:sldMk cId="2202607236" sldId="257"/>
            <ac:grpSpMk id="18" creationId="{9B495A26-D63A-4301-B220-064910ED703A}"/>
          </ac:grpSpMkLst>
        </pc:grpChg>
        <pc:grpChg chg="add del mod topLvl">
          <ac:chgData name="Ivy Kim" userId="b31d0c2d-2b21-497d-b95b-9a114683f2eb" providerId="ADAL" clId="{5A245ACA-4F41-4F54-BB32-110D2A6A025C}" dt="2019-10-10T15:40:22.014" v="1025" actId="165"/>
          <ac:grpSpMkLst>
            <pc:docMk/>
            <pc:sldMk cId="2202607236" sldId="257"/>
            <ac:grpSpMk id="27" creationId="{A5231829-87C5-4558-8A8F-3684C84605C6}"/>
          </ac:grpSpMkLst>
        </pc:grpChg>
        <pc:grpChg chg="add del mod topLvl">
          <ac:chgData name="Ivy Kim" userId="b31d0c2d-2b21-497d-b95b-9a114683f2eb" providerId="ADAL" clId="{5A245ACA-4F41-4F54-BB32-110D2A6A025C}" dt="2019-10-10T15:43:05.821" v="1068" actId="165"/>
          <ac:grpSpMkLst>
            <pc:docMk/>
            <pc:sldMk cId="2202607236" sldId="257"/>
            <ac:grpSpMk id="34" creationId="{6E58B248-4475-4BDE-8032-F3EFC9AC6390}"/>
          </ac:grpSpMkLst>
        </pc:grpChg>
        <pc:grpChg chg="mod topLvl">
          <ac:chgData name="Ivy Kim" userId="b31d0c2d-2b21-497d-b95b-9a114683f2eb" providerId="ADAL" clId="{5A245ACA-4F41-4F54-BB32-110D2A6A025C}" dt="2019-10-10T15:44:55.782" v="1099" actId="12789"/>
          <ac:grpSpMkLst>
            <pc:docMk/>
            <pc:sldMk cId="2202607236" sldId="257"/>
            <ac:grpSpMk id="36" creationId="{A1B85CEE-82ED-4786-8E90-698DEA9B60D3}"/>
          </ac:grpSpMkLst>
        </pc:grpChg>
        <pc:grpChg chg="add mod ord topLvl">
          <ac:chgData name="Ivy Kim" userId="b31d0c2d-2b21-497d-b95b-9a114683f2eb" providerId="ADAL" clId="{5A245ACA-4F41-4F54-BB32-110D2A6A025C}" dt="2019-10-10T15:54:02.584" v="1304" actId="164"/>
          <ac:grpSpMkLst>
            <pc:docMk/>
            <pc:sldMk cId="2202607236" sldId="257"/>
            <ac:grpSpMk id="45" creationId="{E966EA0D-BC06-4B54-9B9B-1745EE9E0B49}"/>
          </ac:grpSpMkLst>
        </pc:grpChg>
        <pc:grpChg chg="add mod topLvl">
          <ac:chgData name="Ivy Kim" userId="b31d0c2d-2b21-497d-b95b-9a114683f2eb" providerId="ADAL" clId="{5A245ACA-4F41-4F54-BB32-110D2A6A025C}" dt="2019-10-10T15:54:02.584" v="1304" actId="164"/>
          <ac:grpSpMkLst>
            <pc:docMk/>
            <pc:sldMk cId="2202607236" sldId="257"/>
            <ac:grpSpMk id="46" creationId="{6C69C75F-4AD5-4CF9-954F-F859DBD2226F}"/>
          </ac:grpSpMkLst>
        </pc:grpChg>
        <pc:grpChg chg="add mod topLvl">
          <ac:chgData name="Ivy Kim" userId="b31d0c2d-2b21-497d-b95b-9a114683f2eb" providerId="ADAL" clId="{5A245ACA-4F41-4F54-BB32-110D2A6A025C}" dt="2019-10-10T15:54:02.584" v="1304" actId="164"/>
          <ac:grpSpMkLst>
            <pc:docMk/>
            <pc:sldMk cId="2202607236" sldId="257"/>
            <ac:grpSpMk id="47" creationId="{FEEFA074-4462-4C3E-BF87-96828AB497DC}"/>
          </ac:grpSpMkLst>
        </pc:grpChg>
        <pc:grpChg chg="add mod">
          <ac:chgData name="Ivy Kim" userId="b31d0c2d-2b21-497d-b95b-9a114683f2eb" providerId="ADAL" clId="{5A245ACA-4F41-4F54-BB32-110D2A6A025C}" dt="2019-10-10T15:44:55.782" v="1099" actId="12789"/>
          <ac:grpSpMkLst>
            <pc:docMk/>
            <pc:sldMk cId="2202607236" sldId="257"/>
            <ac:grpSpMk id="48" creationId="{449021D6-C064-493D-BAF2-8DF3992171CA}"/>
          </ac:grpSpMkLst>
        </pc:grpChg>
        <pc:grpChg chg="add mod">
          <ac:chgData name="Ivy Kim" userId="b31d0c2d-2b21-497d-b95b-9a114683f2eb" providerId="ADAL" clId="{5A245ACA-4F41-4F54-BB32-110D2A6A025C}" dt="2019-10-10T15:44:55.782" v="1099" actId="12789"/>
          <ac:grpSpMkLst>
            <pc:docMk/>
            <pc:sldMk cId="2202607236" sldId="257"/>
            <ac:grpSpMk id="49" creationId="{CD9F444C-7754-4143-BA0A-E785A7044485}"/>
          </ac:grpSpMkLst>
        </pc:grpChg>
        <pc:grpChg chg="add mod topLvl">
          <ac:chgData name="Ivy Kim" userId="b31d0c2d-2b21-497d-b95b-9a114683f2eb" providerId="ADAL" clId="{5A245ACA-4F41-4F54-BB32-110D2A6A025C}" dt="2019-10-10T15:54:02.584" v="1304" actId="164"/>
          <ac:grpSpMkLst>
            <pc:docMk/>
            <pc:sldMk cId="2202607236" sldId="257"/>
            <ac:grpSpMk id="50" creationId="{762E261E-AE8E-48E9-8470-EA68406DD6C6}"/>
          </ac:grpSpMkLst>
        </pc:grpChg>
        <pc:grpChg chg="add mod ord topLvl">
          <ac:chgData name="Ivy Kim" userId="b31d0c2d-2b21-497d-b95b-9a114683f2eb" providerId="ADAL" clId="{5A245ACA-4F41-4F54-BB32-110D2A6A025C}" dt="2019-10-10T15:54:02.584" v="1304" actId="164"/>
          <ac:grpSpMkLst>
            <pc:docMk/>
            <pc:sldMk cId="2202607236" sldId="257"/>
            <ac:grpSpMk id="51" creationId="{BB40C08A-B9AE-40AD-B996-DEB0E73B4B32}"/>
          </ac:grpSpMkLst>
        </pc:grpChg>
        <pc:grpChg chg="add del mod">
          <ac:chgData name="Ivy Kim" userId="b31d0c2d-2b21-497d-b95b-9a114683f2eb" providerId="ADAL" clId="{5A245ACA-4F41-4F54-BB32-110D2A6A025C}" dt="2019-10-10T15:53:56.819" v="1303" actId="165"/>
          <ac:grpSpMkLst>
            <pc:docMk/>
            <pc:sldMk cId="2202607236" sldId="257"/>
            <ac:grpSpMk id="54" creationId="{894FD9E7-A555-4100-AFC8-65EFD123F62F}"/>
          </ac:grpSpMkLst>
        </pc:grpChg>
        <pc:grpChg chg="add mod">
          <ac:chgData name="Ivy Kim" userId="b31d0c2d-2b21-497d-b95b-9a114683f2eb" providerId="ADAL" clId="{5A245ACA-4F41-4F54-BB32-110D2A6A025C}" dt="2019-10-10T15:54:02.584" v="1304" actId="164"/>
          <ac:grpSpMkLst>
            <pc:docMk/>
            <pc:sldMk cId="2202607236" sldId="257"/>
            <ac:grpSpMk id="55" creationId="{B874C812-3617-4FF9-BF7C-1D238BDE785E}"/>
          </ac:grpSpMkLst>
        </pc:grpChg>
        <pc:cxnChg chg="del mod">
          <ac:chgData name="Ivy Kim" userId="b31d0c2d-2b21-497d-b95b-9a114683f2eb" providerId="ADAL" clId="{5A245ACA-4F41-4F54-BB32-110D2A6A025C}" dt="2019-10-10T15:44:42.100" v="1093" actId="478"/>
          <ac:cxnSpMkLst>
            <pc:docMk/>
            <pc:sldMk cId="2202607236" sldId="257"/>
            <ac:cxnSpMk id="6" creationId="{8D593151-C3C8-49D8-BA31-084400A16120}"/>
          </ac:cxnSpMkLst>
        </pc:cxnChg>
        <pc:cxnChg chg="del mod">
          <ac:chgData name="Ivy Kim" userId="b31d0c2d-2b21-497d-b95b-9a114683f2eb" providerId="ADAL" clId="{5A245ACA-4F41-4F54-BB32-110D2A6A025C}" dt="2019-10-10T15:44:42.100" v="1093" actId="478"/>
          <ac:cxnSpMkLst>
            <pc:docMk/>
            <pc:sldMk cId="2202607236" sldId="257"/>
            <ac:cxnSpMk id="21" creationId="{719B5005-8B4F-4751-AE53-7CA1D4BB982E}"/>
          </ac:cxnSpMkLst>
        </pc:cxnChg>
        <pc:cxnChg chg="del mod">
          <ac:chgData name="Ivy Kim" userId="b31d0c2d-2b21-497d-b95b-9a114683f2eb" providerId="ADAL" clId="{5A245ACA-4F41-4F54-BB32-110D2A6A025C}" dt="2019-10-10T15:44:42.100" v="1093" actId="478"/>
          <ac:cxnSpMkLst>
            <pc:docMk/>
            <pc:sldMk cId="2202607236" sldId="257"/>
            <ac:cxnSpMk id="22" creationId="{DD2BF83B-CA81-4895-B409-F8BDB6D5EC99}"/>
          </ac:cxnSpMkLst>
        </pc:cxnChg>
        <pc:cxnChg chg="mod ord topLvl">
          <ac:chgData name="Ivy Kim" userId="b31d0c2d-2b21-497d-b95b-9a114683f2eb" providerId="ADAL" clId="{5A245ACA-4F41-4F54-BB32-110D2A6A025C}" dt="2019-10-10T15:54:02.584" v="1304" actId="164"/>
          <ac:cxnSpMkLst>
            <pc:docMk/>
            <pc:sldMk cId="2202607236" sldId="257"/>
            <ac:cxnSpMk id="28" creationId="{5A3027C6-5155-467E-B518-1CA206A1FAD3}"/>
          </ac:cxnSpMkLst>
        </pc:cxnChg>
        <pc:cxnChg chg="mod topLvl">
          <ac:chgData name="Ivy Kim" userId="b31d0c2d-2b21-497d-b95b-9a114683f2eb" providerId="ADAL" clId="{5A245ACA-4F41-4F54-BB32-110D2A6A025C}" dt="2019-10-10T15:44:28.449" v="1092" actId="692"/>
          <ac:cxnSpMkLst>
            <pc:docMk/>
            <pc:sldMk cId="2202607236" sldId="257"/>
            <ac:cxnSpMk id="29" creationId="{67EC2176-2436-4F0E-BF2A-F330FF3DF289}"/>
          </ac:cxnSpMkLst>
        </pc:cxnChg>
        <pc:cxnChg chg="add mod">
          <ac:chgData name="Ivy Kim" userId="b31d0c2d-2b21-497d-b95b-9a114683f2eb" providerId="ADAL" clId="{5A245ACA-4F41-4F54-BB32-110D2A6A025C}" dt="2019-10-10T15:44:28.449" v="1092" actId="692"/>
          <ac:cxnSpMkLst>
            <pc:docMk/>
            <pc:sldMk cId="2202607236" sldId="257"/>
            <ac:cxnSpMk id="42" creationId="{046F3593-5B2B-46E7-84AF-F7467059B62A}"/>
          </ac:cxnSpMkLst>
        </pc:cxnChg>
        <pc:cxnChg chg="mod">
          <ac:chgData name="Ivy Kim" userId="b31d0c2d-2b21-497d-b95b-9a114683f2eb" providerId="ADAL" clId="{5A245ACA-4F41-4F54-BB32-110D2A6A025C}" dt="2019-10-10T15:44:28.449" v="1092" actId="692"/>
          <ac:cxnSpMkLst>
            <pc:docMk/>
            <pc:sldMk cId="2202607236" sldId="257"/>
            <ac:cxnSpMk id="52" creationId="{1D42D343-B304-48DF-B0F7-80A21CB43C2C}"/>
          </ac:cxnSpMkLst>
        </pc:cxnChg>
        <pc:cxnChg chg="mod">
          <ac:chgData name="Ivy Kim" userId="b31d0c2d-2b21-497d-b95b-9a114683f2eb" providerId="ADAL" clId="{5A245ACA-4F41-4F54-BB32-110D2A6A025C}" dt="2019-10-10T15:44:28.449" v="1092" actId="692"/>
          <ac:cxnSpMkLst>
            <pc:docMk/>
            <pc:sldMk cId="2202607236" sldId="257"/>
            <ac:cxnSpMk id="53" creationId="{200C071C-4110-48ED-A90A-5034A00C0C18}"/>
          </ac:cxnSpMkLst>
        </pc:cxnChg>
      </pc:sldChg>
      <pc:sldChg chg="mod modShow">
        <pc:chgData name="Ivy Kim" userId="b31d0c2d-2b21-497d-b95b-9a114683f2eb" providerId="ADAL" clId="{5A245ACA-4F41-4F54-BB32-110D2A6A025C}" dt="2019-10-10T21:49:08.062" v="5117" actId="729"/>
        <pc:sldMkLst>
          <pc:docMk/>
          <pc:sldMk cId="809878576" sldId="10015"/>
        </pc:sldMkLst>
      </pc:sldChg>
      <pc:sldChg chg="addSp delSp modSp mod modClrScheme chgLayout">
        <pc:chgData name="Ivy Kim" userId="b31d0c2d-2b21-497d-b95b-9a114683f2eb" providerId="ADAL" clId="{5A245ACA-4F41-4F54-BB32-110D2A6A025C}" dt="2019-10-15T18:18:54.712" v="7192" actId="1035"/>
        <pc:sldMkLst>
          <pc:docMk/>
          <pc:sldMk cId="3791802226" sldId="10023"/>
        </pc:sldMkLst>
        <pc:spChg chg="add mod ord">
          <ac:chgData name="Ivy Kim" userId="b31d0c2d-2b21-497d-b95b-9a114683f2eb" providerId="ADAL" clId="{5A245ACA-4F41-4F54-BB32-110D2A6A025C}" dt="2019-10-15T18:16:30.080" v="7127" actId="1076"/>
          <ac:spMkLst>
            <pc:docMk/>
            <pc:sldMk cId="3791802226" sldId="10023"/>
            <ac:spMk id="3" creationId="{4365EED7-EDDE-495A-86B4-6F3CAFD6B97F}"/>
          </ac:spMkLst>
        </pc:spChg>
        <pc:spChg chg="del mod">
          <ac:chgData name="Ivy Kim" userId="b31d0c2d-2b21-497d-b95b-9a114683f2eb" providerId="ADAL" clId="{5A245ACA-4F41-4F54-BB32-110D2A6A025C}" dt="2019-10-10T20:07:16.295" v="4246" actId="478"/>
          <ac:spMkLst>
            <pc:docMk/>
            <pc:sldMk cId="3791802226" sldId="10023"/>
            <ac:spMk id="5" creationId="{DC8A203A-298B-E244-9113-1C4359D2E8DE}"/>
          </ac:spMkLst>
        </pc:spChg>
        <pc:spChg chg="del mod">
          <ac:chgData name="Ivy Kim" userId="b31d0c2d-2b21-497d-b95b-9a114683f2eb" providerId="ADAL" clId="{5A245ACA-4F41-4F54-BB32-110D2A6A025C}" dt="2019-10-10T20:07:16.295" v="4246" actId="478"/>
          <ac:spMkLst>
            <pc:docMk/>
            <pc:sldMk cId="3791802226" sldId="10023"/>
            <ac:spMk id="6" creationId="{007B1993-0F0D-0241-B6CF-A858D888B059}"/>
          </ac:spMkLst>
        </pc:spChg>
        <pc:spChg chg="del mod">
          <ac:chgData name="Ivy Kim" userId="b31d0c2d-2b21-497d-b95b-9a114683f2eb" providerId="ADAL" clId="{5A245ACA-4F41-4F54-BB32-110D2A6A025C}" dt="2019-10-10T20:07:16.295" v="4246" actId="478"/>
          <ac:spMkLst>
            <pc:docMk/>
            <pc:sldMk cId="3791802226" sldId="10023"/>
            <ac:spMk id="12" creationId="{9244DC8F-BF7C-C14D-8907-EA85D63D7700}"/>
          </ac:spMkLst>
        </pc:spChg>
        <pc:spChg chg="mod">
          <ac:chgData name="Ivy Kim" userId="b31d0c2d-2b21-497d-b95b-9a114683f2eb" providerId="ADAL" clId="{5A245ACA-4F41-4F54-BB32-110D2A6A025C}" dt="2019-10-15T18:16:34.831" v="7134" actId="1035"/>
          <ac:spMkLst>
            <pc:docMk/>
            <pc:sldMk cId="3791802226" sldId="10023"/>
            <ac:spMk id="13" creationId="{5C94A8E4-26CF-4E58-A977-CF1CA380B6B6}"/>
          </ac:spMkLst>
        </pc:spChg>
        <pc:spChg chg="del mod">
          <ac:chgData name="Ivy Kim" userId="b31d0c2d-2b21-497d-b95b-9a114683f2eb" providerId="ADAL" clId="{5A245ACA-4F41-4F54-BB32-110D2A6A025C}" dt="2019-10-10T20:07:16.295" v="4246" actId="478"/>
          <ac:spMkLst>
            <pc:docMk/>
            <pc:sldMk cId="3791802226" sldId="10023"/>
            <ac:spMk id="22" creationId="{29B4072A-8D11-5043-B42B-906E57623F59}"/>
          </ac:spMkLst>
        </pc:spChg>
        <pc:spChg chg="del mod">
          <ac:chgData name="Ivy Kim" userId="b31d0c2d-2b21-497d-b95b-9a114683f2eb" providerId="ADAL" clId="{5A245ACA-4F41-4F54-BB32-110D2A6A025C}" dt="2019-10-10T20:07:16.295" v="4246" actId="478"/>
          <ac:spMkLst>
            <pc:docMk/>
            <pc:sldMk cId="3791802226" sldId="10023"/>
            <ac:spMk id="23" creationId="{84980B26-A244-5F4C-8835-482DD0B321A9}"/>
          </ac:spMkLst>
        </pc:spChg>
        <pc:spChg chg="del mod topLvl">
          <ac:chgData name="Ivy Kim" userId="b31d0c2d-2b21-497d-b95b-9a114683f2eb" providerId="ADAL" clId="{5A245ACA-4F41-4F54-BB32-110D2A6A025C}" dt="2019-10-10T20:00:37.566" v="4151" actId="478"/>
          <ac:spMkLst>
            <pc:docMk/>
            <pc:sldMk cId="3791802226" sldId="10023"/>
            <ac:spMk id="26" creationId="{564FA7F6-5533-724A-9923-90A53230E4B7}"/>
          </ac:spMkLst>
        </pc:spChg>
        <pc:spChg chg="add del mod topLvl">
          <ac:chgData name="Ivy Kim" userId="b31d0c2d-2b21-497d-b95b-9a114683f2eb" providerId="ADAL" clId="{5A245ACA-4F41-4F54-BB32-110D2A6A025C}" dt="2019-10-10T20:07:16.295" v="4246" actId="478"/>
          <ac:spMkLst>
            <pc:docMk/>
            <pc:sldMk cId="3791802226" sldId="10023"/>
            <ac:spMk id="36" creationId="{3FAB44FA-3D9A-45B2-8826-0033A4E9D7ED}"/>
          </ac:spMkLst>
        </pc:spChg>
        <pc:spChg chg="del mod">
          <ac:chgData name="Ivy Kim" userId="b31d0c2d-2b21-497d-b95b-9a114683f2eb" providerId="ADAL" clId="{5A245ACA-4F41-4F54-BB32-110D2A6A025C}" dt="2019-10-10T20:07:16.295" v="4246" actId="478"/>
          <ac:spMkLst>
            <pc:docMk/>
            <pc:sldMk cId="3791802226" sldId="10023"/>
            <ac:spMk id="42" creationId="{500B7624-1B5E-5745-9566-EAC28D7911EC}"/>
          </ac:spMkLst>
        </pc:spChg>
        <pc:spChg chg="del">
          <ac:chgData name="Ivy Kim" userId="b31d0c2d-2b21-497d-b95b-9a114683f2eb" providerId="ADAL" clId="{5A245ACA-4F41-4F54-BB32-110D2A6A025C}" dt="2019-10-10T19:58:34.651" v="4098" actId="478"/>
          <ac:spMkLst>
            <pc:docMk/>
            <pc:sldMk cId="3791802226" sldId="10023"/>
            <ac:spMk id="43" creationId="{7BEF16A3-1539-9E49-B343-25FD7CE906D8}"/>
          </ac:spMkLst>
        </pc:spChg>
        <pc:spChg chg="del mod">
          <ac:chgData name="Ivy Kim" userId="b31d0c2d-2b21-497d-b95b-9a114683f2eb" providerId="ADAL" clId="{5A245ACA-4F41-4F54-BB32-110D2A6A025C}" dt="2019-10-10T19:58:39.788" v="4102" actId="478"/>
          <ac:spMkLst>
            <pc:docMk/>
            <pc:sldMk cId="3791802226" sldId="10023"/>
            <ac:spMk id="46" creationId="{2E534E3D-1998-DA4A-97DB-8B5AED643883}"/>
          </ac:spMkLst>
        </pc:spChg>
        <pc:spChg chg="add del mod topLvl">
          <ac:chgData name="Ivy Kim" userId="b31d0c2d-2b21-497d-b95b-9a114683f2eb" providerId="ADAL" clId="{5A245ACA-4F41-4F54-BB32-110D2A6A025C}" dt="2019-10-15T18:16:38.248" v="7138" actId="1035"/>
          <ac:spMkLst>
            <pc:docMk/>
            <pc:sldMk cId="3791802226" sldId="10023"/>
            <ac:spMk id="47" creationId="{89A2CB5D-D3F2-4043-A5BF-130DDF8491B0}"/>
          </ac:spMkLst>
        </pc:spChg>
        <pc:spChg chg="del mod">
          <ac:chgData name="Ivy Kim" userId="b31d0c2d-2b21-497d-b95b-9a114683f2eb" providerId="ADAL" clId="{5A245ACA-4F41-4F54-BB32-110D2A6A025C}" dt="2019-10-10T20:07:16.295" v="4246" actId="478"/>
          <ac:spMkLst>
            <pc:docMk/>
            <pc:sldMk cId="3791802226" sldId="10023"/>
            <ac:spMk id="49" creationId="{9DB20E63-9CF8-084B-9249-E55C2677AD16}"/>
          </ac:spMkLst>
        </pc:spChg>
        <pc:spChg chg="add del mod topLvl">
          <ac:chgData name="Ivy Kim" userId="b31d0c2d-2b21-497d-b95b-9a114683f2eb" providerId="ADAL" clId="{5A245ACA-4F41-4F54-BB32-110D2A6A025C}" dt="2019-10-10T20:07:16.295" v="4246" actId="478"/>
          <ac:spMkLst>
            <pc:docMk/>
            <pc:sldMk cId="3791802226" sldId="10023"/>
            <ac:spMk id="52" creationId="{02318E17-45EE-4322-A1CE-1359B7527878}"/>
          </ac:spMkLst>
        </pc:spChg>
        <pc:spChg chg="add mod">
          <ac:chgData name="Ivy Kim" userId="b31d0c2d-2b21-497d-b95b-9a114683f2eb" providerId="ADAL" clId="{5A245ACA-4F41-4F54-BB32-110D2A6A025C}" dt="2019-10-15T18:17:17.094" v="7164" actId="255"/>
          <ac:spMkLst>
            <pc:docMk/>
            <pc:sldMk cId="3791802226" sldId="10023"/>
            <ac:spMk id="53" creationId="{92DE313F-FFBA-4D0A-904E-FC743A539BB7}"/>
          </ac:spMkLst>
        </pc:spChg>
        <pc:spChg chg="del">
          <ac:chgData name="Ivy Kim" userId="b31d0c2d-2b21-497d-b95b-9a114683f2eb" providerId="ADAL" clId="{5A245ACA-4F41-4F54-BB32-110D2A6A025C}" dt="2019-10-10T20:00:48.862" v="4154" actId="478"/>
          <ac:spMkLst>
            <pc:docMk/>
            <pc:sldMk cId="3791802226" sldId="10023"/>
            <ac:spMk id="54" creationId="{0ACF1454-589A-6B41-B62C-9B90405B98F6}"/>
          </ac:spMkLst>
        </pc:spChg>
        <pc:spChg chg="add mod topLvl">
          <ac:chgData name="Ivy Kim" userId="b31d0c2d-2b21-497d-b95b-9a114683f2eb" providerId="ADAL" clId="{5A245ACA-4F41-4F54-BB32-110D2A6A025C}" dt="2019-10-15T18:16:38.248" v="7138" actId="1035"/>
          <ac:spMkLst>
            <pc:docMk/>
            <pc:sldMk cId="3791802226" sldId="10023"/>
            <ac:spMk id="54" creationId="{238AAAC9-4E6F-4071-8EBD-A347DFED9994}"/>
          </ac:spMkLst>
        </pc:spChg>
        <pc:spChg chg="mod">
          <ac:chgData name="Ivy Kim" userId="b31d0c2d-2b21-497d-b95b-9a114683f2eb" providerId="ADAL" clId="{5A245ACA-4F41-4F54-BB32-110D2A6A025C}" dt="2019-10-14T22:10:46.838" v="7106" actId="3064"/>
          <ac:spMkLst>
            <pc:docMk/>
            <pc:sldMk cId="3791802226" sldId="10023"/>
            <ac:spMk id="56" creationId="{8C64D82F-EEB2-4CAC-8947-781B33C37E9A}"/>
          </ac:spMkLst>
        </pc:spChg>
        <pc:spChg chg="add del mod ord">
          <ac:chgData name="Ivy Kim" userId="b31d0c2d-2b21-497d-b95b-9a114683f2eb" providerId="ADAL" clId="{5A245ACA-4F41-4F54-BB32-110D2A6A025C}" dt="2019-10-10T20:07:16.295" v="4246" actId="478"/>
          <ac:spMkLst>
            <pc:docMk/>
            <pc:sldMk cId="3791802226" sldId="10023"/>
            <ac:spMk id="56" creationId="{BBB4781F-156B-45B2-8916-741CE3E1982D}"/>
          </ac:spMkLst>
        </pc:spChg>
        <pc:spChg chg="del">
          <ac:chgData name="Ivy Kim" userId="b31d0c2d-2b21-497d-b95b-9a114683f2eb" providerId="ADAL" clId="{5A245ACA-4F41-4F54-BB32-110D2A6A025C}" dt="2019-10-10T19:58:37.244" v="4099" actId="478"/>
          <ac:spMkLst>
            <pc:docMk/>
            <pc:sldMk cId="3791802226" sldId="10023"/>
            <ac:spMk id="59" creationId="{D563086A-A5D2-B14F-9787-D25AD344DD8C}"/>
          </ac:spMkLst>
        </pc:spChg>
        <pc:spChg chg="add mod topLvl">
          <ac:chgData name="Ivy Kim" userId="b31d0c2d-2b21-497d-b95b-9a114683f2eb" providerId="ADAL" clId="{5A245ACA-4F41-4F54-BB32-110D2A6A025C}" dt="2019-10-15T18:16:38.248" v="7138" actId="1035"/>
          <ac:spMkLst>
            <pc:docMk/>
            <pc:sldMk cId="3791802226" sldId="10023"/>
            <ac:spMk id="63" creationId="{F3004C26-933F-45E8-A29A-5959270AC4CE}"/>
          </ac:spMkLst>
        </pc:spChg>
        <pc:spChg chg="del mod">
          <ac:chgData name="Ivy Kim" userId="b31d0c2d-2b21-497d-b95b-9a114683f2eb" providerId="ADAL" clId="{5A245ACA-4F41-4F54-BB32-110D2A6A025C}" dt="2019-10-10T20:07:16.295" v="4246" actId="478"/>
          <ac:spMkLst>
            <pc:docMk/>
            <pc:sldMk cId="3791802226" sldId="10023"/>
            <ac:spMk id="65" creationId="{381C9400-0878-4646-B876-CD3C4BE3B279}"/>
          </ac:spMkLst>
        </pc:spChg>
        <pc:spChg chg="add mod topLvl">
          <ac:chgData name="Ivy Kim" userId="b31d0c2d-2b21-497d-b95b-9a114683f2eb" providerId="ADAL" clId="{5A245ACA-4F41-4F54-BB32-110D2A6A025C}" dt="2019-10-15T18:16:38.248" v="7138" actId="1035"/>
          <ac:spMkLst>
            <pc:docMk/>
            <pc:sldMk cId="3791802226" sldId="10023"/>
            <ac:spMk id="65" creationId="{E8A83F42-9654-4CC5-86F9-D3AF449CC554}"/>
          </ac:spMkLst>
        </pc:spChg>
        <pc:spChg chg="del mod">
          <ac:chgData name="Ivy Kim" userId="b31d0c2d-2b21-497d-b95b-9a114683f2eb" providerId="ADAL" clId="{5A245ACA-4F41-4F54-BB32-110D2A6A025C}" dt="2019-10-10T19:56:28.661" v="4004" actId="478"/>
          <ac:spMkLst>
            <pc:docMk/>
            <pc:sldMk cId="3791802226" sldId="10023"/>
            <ac:spMk id="66" creationId="{B171D0AF-E661-EE45-AF17-A4C77A454AD8}"/>
          </ac:spMkLst>
        </pc:spChg>
        <pc:spChg chg="mod">
          <ac:chgData name="Ivy Kim" userId="b31d0c2d-2b21-497d-b95b-9a114683f2eb" providerId="ADAL" clId="{5A245ACA-4F41-4F54-BB32-110D2A6A025C}" dt="2019-10-14T22:10:44.234" v="7105" actId="3064"/>
          <ac:spMkLst>
            <pc:docMk/>
            <pc:sldMk cId="3791802226" sldId="10023"/>
            <ac:spMk id="67" creationId="{6EDC3CC0-1693-49E1-AC5D-06E5FA6077EE}"/>
          </ac:spMkLst>
        </pc:spChg>
        <pc:spChg chg="add mod topLvl">
          <ac:chgData name="Ivy Kim" userId="b31d0c2d-2b21-497d-b95b-9a114683f2eb" providerId="ADAL" clId="{5A245ACA-4F41-4F54-BB32-110D2A6A025C}" dt="2019-10-15T18:16:38.248" v="7138" actId="1035"/>
          <ac:spMkLst>
            <pc:docMk/>
            <pc:sldMk cId="3791802226" sldId="10023"/>
            <ac:spMk id="74" creationId="{C6476C49-3C01-4AE8-982F-4E61DC5453C5}"/>
          </ac:spMkLst>
        </pc:spChg>
        <pc:spChg chg="mod">
          <ac:chgData name="Ivy Kim" userId="b31d0c2d-2b21-497d-b95b-9a114683f2eb" providerId="ADAL" clId="{5A245ACA-4F41-4F54-BB32-110D2A6A025C}" dt="2019-10-14T22:05:20.976" v="7060" actId="1035"/>
          <ac:spMkLst>
            <pc:docMk/>
            <pc:sldMk cId="3791802226" sldId="10023"/>
            <ac:spMk id="76" creationId="{BA3F9233-D991-416B-9627-CD837427F99D}"/>
          </ac:spMkLst>
        </pc:spChg>
        <pc:spChg chg="add del mod">
          <ac:chgData name="Ivy Kim" userId="b31d0c2d-2b21-497d-b95b-9a114683f2eb" providerId="ADAL" clId="{5A245ACA-4F41-4F54-BB32-110D2A6A025C}" dt="2019-10-10T20:07:16.295" v="4246" actId="478"/>
          <ac:spMkLst>
            <pc:docMk/>
            <pc:sldMk cId="3791802226" sldId="10023"/>
            <ac:spMk id="79" creationId="{CFD43262-07FF-4416-8AD3-61C66291007F}"/>
          </ac:spMkLst>
        </pc:spChg>
        <pc:spChg chg="mod">
          <ac:chgData name="Ivy Kim" userId="b31d0c2d-2b21-497d-b95b-9a114683f2eb" providerId="ADAL" clId="{5A245ACA-4F41-4F54-BB32-110D2A6A025C}" dt="2019-10-14T22:05:18.279" v="7057" actId="1036"/>
          <ac:spMkLst>
            <pc:docMk/>
            <pc:sldMk cId="3791802226" sldId="10023"/>
            <ac:spMk id="80" creationId="{AC082B18-CEA5-4186-961A-251199A6851C}"/>
          </ac:spMkLst>
        </pc:spChg>
        <pc:spChg chg="add del mod">
          <ac:chgData name="Ivy Kim" userId="b31d0c2d-2b21-497d-b95b-9a114683f2eb" providerId="ADAL" clId="{5A245ACA-4F41-4F54-BB32-110D2A6A025C}" dt="2019-10-10T20:05:56.152" v="4235" actId="478"/>
          <ac:spMkLst>
            <pc:docMk/>
            <pc:sldMk cId="3791802226" sldId="10023"/>
            <ac:spMk id="80" creationId="{DF794DF8-A60B-4CAB-8BF7-C3798343C384}"/>
          </ac:spMkLst>
        </pc:spChg>
        <pc:spChg chg="add del mod">
          <ac:chgData name="Ivy Kim" userId="b31d0c2d-2b21-497d-b95b-9a114683f2eb" providerId="ADAL" clId="{5A245ACA-4F41-4F54-BB32-110D2A6A025C}" dt="2019-10-10T20:05:56.152" v="4235" actId="478"/>
          <ac:spMkLst>
            <pc:docMk/>
            <pc:sldMk cId="3791802226" sldId="10023"/>
            <ac:spMk id="81" creationId="{BF1D3B2B-1CCF-4925-8D3B-C73ED1B32845}"/>
          </ac:spMkLst>
        </pc:spChg>
        <pc:spChg chg="add mod topLvl">
          <ac:chgData name="Ivy Kim" userId="b31d0c2d-2b21-497d-b95b-9a114683f2eb" providerId="ADAL" clId="{5A245ACA-4F41-4F54-BB32-110D2A6A025C}" dt="2019-10-15T18:16:34.831" v="7134" actId="1035"/>
          <ac:spMkLst>
            <pc:docMk/>
            <pc:sldMk cId="3791802226" sldId="10023"/>
            <ac:spMk id="82" creationId="{C2D23E74-AA26-4F7B-B902-A918507E9FDC}"/>
          </ac:spMkLst>
        </pc:spChg>
        <pc:spChg chg="add del mod ord">
          <ac:chgData name="Ivy Kim" userId="b31d0c2d-2b21-497d-b95b-9a114683f2eb" providerId="ADAL" clId="{5A245ACA-4F41-4F54-BB32-110D2A6A025C}" dt="2019-10-10T21:46:36.905" v="5087" actId="478"/>
          <ac:spMkLst>
            <pc:docMk/>
            <pc:sldMk cId="3791802226" sldId="10023"/>
            <ac:spMk id="83" creationId="{7E55CB6E-32B4-4A9F-B7C6-905B3CE3458A}"/>
          </ac:spMkLst>
        </pc:spChg>
        <pc:spChg chg="add del mod">
          <ac:chgData name="Ivy Kim" userId="b31d0c2d-2b21-497d-b95b-9a114683f2eb" providerId="ADAL" clId="{5A245ACA-4F41-4F54-BB32-110D2A6A025C}" dt="2019-10-10T21:46:36.905" v="5087" actId="478"/>
          <ac:spMkLst>
            <pc:docMk/>
            <pc:sldMk cId="3791802226" sldId="10023"/>
            <ac:spMk id="84" creationId="{89A88121-C881-488B-B9A9-98E807F787E9}"/>
          </ac:spMkLst>
        </pc:spChg>
        <pc:spChg chg="mod">
          <ac:chgData name="Ivy Kim" userId="b31d0c2d-2b21-497d-b95b-9a114683f2eb" providerId="ADAL" clId="{5A245ACA-4F41-4F54-BB32-110D2A6A025C}" dt="2019-10-15T18:16:34.831" v="7134" actId="1035"/>
          <ac:spMkLst>
            <pc:docMk/>
            <pc:sldMk cId="3791802226" sldId="10023"/>
            <ac:spMk id="84" creationId="{E33E1801-EE27-4AC4-9615-B5DEB5CA4025}"/>
          </ac:spMkLst>
        </pc:spChg>
        <pc:spChg chg="mod">
          <ac:chgData name="Ivy Kim" userId="b31d0c2d-2b21-497d-b95b-9a114683f2eb" providerId="ADAL" clId="{5A245ACA-4F41-4F54-BB32-110D2A6A025C}" dt="2019-10-15T18:16:34.831" v="7134" actId="1035"/>
          <ac:spMkLst>
            <pc:docMk/>
            <pc:sldMk cId="3791802226" sldId="10023"/>
            <ac:spMk id="85" creationId="{B8A3958F-1BE9-4BC5-864D-AB365C3010DF}"/>
          </ac:spMkLst>
        </pc:spChg>
        <pc:spChg chg="add del mod ord">
          <ac:chgData name="Ivy Kim" userId="b31d0c2d-2b21-497d-b95b-9a114683f2eb" providerId="ADAL" clId="{5A245ACA-4F41-4F54-BB32-110D2A6A025C}" dt="2019-10-10T21:46:36.905" v="5087" actId="478"/>
          <ac:spMkLst>
            <pc:docMk/>
            <pc:sldMk cId="3791802226" sldId="10023"/>
            <ac:spMk id="85" creationId="{F31A034A-A57B-44F9-BD56-FA76B789168D}"/>
          </ac:spMkLst>
        </pc:spChg>
        <pc:spChg chg="mod">
          <ac:chgData name="Ivy Kim" userId="b31d0c2d-2b21-497d-b95b-9a114683f2eb" providerId="ADAL" clId="{5A245ACA-4F41-4F54-BB32-110D2A6A025C}" dt="2019-10-15T18:16:34.831" v="7134" actId="1035"/>
          <ac:spMkLst>
            <pc:docMk/>
            <pc:sldMk cId="3791802226" sldId="10023"/>
            <ac:spMk id="86" creationId="{269087E7-0508-4FD6-9F4D-8A4EC9FDA875}"/>
          </ac:spMkLst>
        </pc:spChg>
        <pc:spChg chg="add del mod">
          <ac:chgData name="Ivy Kim" userId="b31d0c2d-2b21-497d-b95b-9a114683f2eb" providerId="ADAL" clId="{5A245ACA-4F41-4F54-BB32-110D2A6A025C}" dt="2019-10-10T21:46:36.905" v="5087" actId="478"/>
          <ac:spMkLst>
            <pc:docMk/>
            <pc:sldMk cId="3791802226" sldId="10023"/>
            <ac:spMk id="87" creationId="{70086B30-439B-415D-BE4F-4E214E96DCDD}"/>
          </ac:spMkLst>
        </pc:spChg>
        <pc:spChg chg="add del mod">
          <ac:chgData name="Ivy Kim" userId="b31d0c2d-2b21-497d-b95b-9a114683f2eb" providerId="ADAL" clId="{5A245ACA-4F41-4F54-BB32-110D2A6A025C}" dt="2019-10-10T21:46:36.905" v="5087" actId="478"/>
          <ac:spMkLst>
            <pc:docMk/>
            <pc:sldMk cId="3791802226" sldId="10023"/>
            <ac:spMk id="88" creationId="{E399E163-AD8D-4142-BA33-24E67193C6D7}"/>
          </ac:spMkLst>
        </pc:spChg>
        <pc:spChg chg="mod">
          <ac:chgData name="Ivy Kim" userId="b31d0c2d-2b21-497d-b95b-9a114683f2eb" providerId="ADAL" clId="{5A245ACA-4F41-4F54-BB32-110D2A6A025C}" dt="2019-10-15T18:16:34.831" v="7134" actId="1035"/>
          <ac:spMkLst>
            <pc:docMk/>
            <pc:sldMk cId="3791802226" sldId="10023"/>
            <ac:spMk id="88" creationId="{E903CF1F-8F30-467C-B15F-E22B4D452385}"/>
          </ac:spMkLst>
        </pc:spChg>
        <pc:spChg chg="mod">
          <ac:chgData name="Ivy Kim" userId="b31d0c2d-2b21-497d-b95b-9a114683f2eb" providerId="ADAL" clId="{5A245ACA-4F41-4F54-BB32-110D2A6A025C}" dt="2019-10-15T18:17:34.191" v="7178" actId="1037"/>
          <ac:spMkLst>
            <pc:docMk/>
            <pc:sldMk cId="3791802226" sldId="10023"/>
            <ac:spMk id="89" creationId="{058AF3E7-5999-43A9-8385-723654381836}"/>
          </ac:spMkLst>
        </pc:spChg>
        <pc:spChg chg="add del mod">
          <ac:chgData name="Ivy Kim" userId="b31d0c2d-2b21-497d-b95b-9a114683f2eb" providerId="ADAL" clId="{5A245ACA-4F41-4F54-BB32-110D2A6A025C}" dt="2019-10-10T21:46:36.905" v="5087" actId="478"/>
          <ac:spMkLst>
            <pc:docMk/>
            <pc:sldMk cId="3791802226" sldId="10023"/>
            <ac:spMk id="89" creationId="{967BBEEA-5DA8-4814-ADC4-AAAF6A0EEBF6}"/>
          </ac:spMkLst>
        </pc:spChg>
        <pc:spChg chg="mod">
          <ac:chgData name="Ivy Kim" userId="b31d0c2d-2b21-497d-b95b-9a114683f2eb" providerId="ADAL" clId="{5A245ACA-4F41-4F54-BB32-110D2A6A025C}" dt="2019-10-15T18:17:34.191" v="7178" actId="1037"/>
          <ac:spMkLst>
            <pc:docMk/>
            <pc:sldMk cId="3791802226" sldId="10023"/>
            <ac:spMk id="90" creationId="{10B9A519-9571-4CEE-B491-E0C96DC76DD1}"/>
          </ac:spMkLst>
        </pc:spChg>
        <pc:spChg chg="mod">
          <ac:chgData name="Ivy Kim" userId="b31d0c2d-2b21-497d-b95b-9a114683f2eb" providerId="ADAL" clId="{5A245ACA-4F41-4F54-BB32-110D2A6A025C}" dt="2019-10-14T22:05:02.093" v="7047" actId="1037"/>
          <ac:spMkLst>
            <pc:docMk/>
            <pc:sldMk cId="3791802226" sldId="10023"/>
            <ac:spMk id="95" creationId="{BC26EE22-267C-4805-9C0A-93BD8F4772C1}"/>
          </ac:spMkLst>
        </pc:spChg>
        <pc:spChg chg="mod topLvl">
          <ac:chgData name="Ivy Kim" userId="b31d0c2d-2b21-497d-b95b-9a114683f2eb" providerId="ADAL" clId="{5A245ACA-4F41-4F54-BB32-110D2A6A025C}" dt="2019-10-10T21:39:11.702" v="4913" actId="164"/>
          <ac:spMkLst>
            <pc:docMk/>
            <pc:sldMk cId="3791802226" sldId="10023"/>
            <ac:spMk id="96" creationId="{5C0493E6-3F0A-48FB-8825-CBF5B20C9124}"/>
          </ac:spMkLst>
        </pc:spChg>
        <pc:spChg chg="mod topLvl">
          <ac:chgData name="Ivy Kim" userId="b31d0c2d-2b21-497d-b95b-9a114683f2eb" providerId="ADAL" clId="{5A245ACA-4F41-4F54-BB32-110D2A6A025C}" dt="2019-10-10T21:39:11.702" v="4913" actId="164"/>
          <ac:spMkLst>
            <pc:docMk/>
            <pc:sldMk cId="3791802226" sldId="10023"/>
            <ac:spMk id="97" creationId="{E850835A-60A9-4DA1-8A68-7023F1001C40}"/>
          </ac:spMkLst>
        </pc:spChg>
        <pc:spChg chg="add del mod">
          <ac:chgData name="Ivy Kim" userId="b31d0c2d-2b21-497d-b95b-9a114683f2eb" providerId="ADAL" clId="{5A245ACA-4F41-4F54-BB32-110D2A6A025C}" dt="2019-10-10T21:46:36.905" v="5087" actId="478"/>
          <ac:spMkLst>
            <pc:docMk/>
            <pc:sldMk cId="3791802226" sldId="10023"/>
            <ac:spMk id="98" creationId="{DD2802B2-7A4E-4A96-9982-2380F459CCF6}"/>
          </ac:spMkLst>
        </pc:spChg>
        <pc:spChg chg="add del mod">
          <ac:chgData name="Ivy Kim" userId="b31d0c2d-2b21-497d-b95b-9a114683f2eb" providerId="ADAL" clId="{5A245ACA-4F41-4F54-BB32-110D2A6A025C}" dt="2019-10-10T21:46:36.905" v="5087" actId="478"/>
          <ac:spMkLst>
            <pc:docMk/>
            <pc:sldMk cId="3791802226" sldId="10023"/>
            <ac:spMk id="99" creationId="{7A020D4E-8EFE-4D71-B0BB-2A9358B1166E}"/>
          </ac:spMkLst>
        </pc:spChg>
        <pc:spChg chg="add del mod">
          <ac:chgData name="Ivy Kim" userId="b31d0c2d-2b21-497d-b95b-9a114683f2eb" providerId="ADAL" clId="{5A245ACA-4F41-4F54-BB32-110D2A6A025C}" dt="2019-10-10T21:46:36.905" v="5087" actId="478"/>
          <ac:spMkLst>
            <pc:docMk/>
            <pc:sldMk cId="3791802226" sldId="10023"/>
            <ac:spMk id="100" creationId="{2EAF9940-DE4D-4857-82CE-A7060D4A889D}"/>
          </ac:spMkLst>
        </pc:spChg>
        <pc:spChg chg="add del mod">
          <ac:chgData name="Ivy Kim" userId="b31d0c2d-2b21-497d-b95b-9a114683f2eb" providerId="ADAL" clId="{5A245ACA-4F41-4F54-BB32-110D2A6A025C}" dt="2019-10-10T21:46:36.905" v="5087" actId="478"/>
          <ac:spMkLst>
            <pc:docMk/>
            <pc:sldMk cId="3791802226" sldId="10023"/>
            <ac:spMk id="102" creationId="{19F570C6-7036-4AFC-A176-96AD6996674D}"/>
          </ac:spMkLst>
        </pc:spChg>
        <pc:spChg chg="add mod ord">
          <ac:chgData name="Ivy Kim" userId="b31d0c2d-2b21-497d-b95b-9a114683f2eb" providerId="ADAL" clId="{5A245ACA-4F41-4F54-BB32-110D2A6A025C}" dt="2019-10-14T21:08:28.385" v="6676" actId="255"/>
          <ac:spMkLst>
            <pc:docMk/>
            <pc:sldMk cId="3791802226" sldId="10023"/>
            <ac:spMk id="124" creationId="{D587E3E7-F026-4094-AB81-A376C87DA1B6}"/>
          </ac:spMkLst>
        </pc:spChg>
        <pc:spChg chg="add del mod">
          <ac:chgData name="Ivy Kim" userId="b31d0c2d-2b21-497d-b95b-9a114683f2eb" providerId="ADAL" clId="{5A245ACA-4F41-4F54-BB32-110D2A6A025C}" dt="2019-10-10T20:08:02.623" v="4264" actId="478"/>
          <ac:spMkLst>
            <pc:docMk/>
            <pc:sldMk cId="3791802226" sldId="10023"/>
            <ac:spMk id="124" creationId="{F7B31A7F-2E4A-46A1-91CB-38DF31CE8589}"/>
          </ac:spMkLst>
        </pc:spChg>
        <pc:spChg chg="add del mod">
          <ac:chgData name="Ivy Kim" userId="b31d0c2d-2b21-497d-b95b-9a114683f2eb" providerId="ADAL" clId="{5A245ACA-4F41-4F54-BB32-110D2A6A025C}" dt="2019-10-10T21:46:36.905" v="5087" actId="478"/>
          <ac:spMkLst>
            <pc:docMk/>
            <pc:sldMk cId="3791802226" sldId="10023"/>
            <ac:spMk id="125" creationId="{50500242-B45F-47E5-8189-099F4B99B212}"/>
          </ac:spMkLst>
        </pc:spChg>
        <pc:spChg chg="add del mod">
          <ac:chgData name="Ivy Kim" userId="b31d0c2d-2b21-497d-b95b-9a114683f2eb" providerId="ADAL" clId="{5A245ACA-4F41-4F54-BB32-110D2A6A025C}" dt="2019-10-10T21:46:36.905" v="5087" actId="478"/>
          <ac:spMkLst>
            <pc:docMk/>
            <pc:sldMk cId="3791802226" sldId="10023"/>
            <ac:spMk id="126" creationId="{A821B4AB-C881-43FB-912D-8AF6B4732E6C}"/>
          </ac:spMkLst>
        </pc:spChg>
        <pc:spChg chg="add mod ord">
          <ac:chgData name="Ivy Kim" userId="b31d0c2d-2b21-497d-b95b-9a114683f2eb" providerId="ADAL" clId="{5A245ACA-4F41-4F54-BB32-110D2A6A025C}" dt="2019-10-14T21:08:28.385" v="6676" actId="255"/>
          <ac:spMkLst>
            <pc:docMk/>
            <pc:sldMk cId="3791802226" sldId="10023"/>
            <ac:spMk id="127" creationId="{32ACE44A-FB87-44DC-AD77-B8C3B94AD4D7}"/>
          </ac:spMkLst>
        </pc:spChg>
        <pc:spChg chg="add mod">
          <ac:chgData name="Ivy Kim" userId="b31d0c2d-2b21-497d-b95b-9a114683f2eb" providerId="ADAL" clId="{5A245ACA-4F41-4F54-BB32-110D2A6A025C}" dt="2019-10-10T20:07:28.413" v="4253" actId="571"/>
          <ac:spMkLst>
            <pc:docMk/>
            <pc:sldMk cId="3791802226" sldId="10023"/>
            <ac:spMk id="127" creationId="{B3FED39F-916E-4FDD-ACB4-783802C49785}"/>
          </ac:spMkLst>
        </pc:spChg>
        <pc:spChg chg="add mod">
          <ac:chgData name="Ivy Kim" userId="b31d0c2d-2b21-497d-b95b-9a114683f2eb" providerId="ADAL" clId="{5A245ACA-4F41-4F54-BB32-110D2A6A025C}" dt="2019-10-10T20:07:28.220" v="4252" actId="571"/>
          <ac:spMkLst>
            <pc:docMk/>
            <pc:sldMk cId="3791802226" sldId="10023"/>
            <ac:spMk id="128" creationId="{3519569A-2C80-46E7-97AD-9E488872CD71}"/>
          </ac:spMkLst>
        </pc:spChg>
        <pc:spChg chg="add mod">
          <ac:chgData name="Ivy Kim" userId="b31d0c2d-2b21-497d-b95b-9a114683f2eb" providerId="ADAL" clId="{5A245ACA-4F41-4F54-BB32-110D2A6A025C}" dt="2019-10-10T20:07:28.004" v="4251" actId="571"/>
          <ac:spMkLst>
            <pc:docMk/>
            <pc:sldMk cId="3791802226" sldId="10023"/>
            <ac:spMk id="129" creationId="{C8464569-3648-4C68-908B-C6705E8EEE95}"/>
          </ac:spMkLst>
        </pc:spChg>
        <pc:spChg chg="add mod">
          <ac:chgData name="Ivy Kim" userId="b31d0c2d-2b21-497d-b95b-9a114683f2eb" providerId="ADAL" clId="{5A245ACA-4F41-4F54-BB32-110D2A6A025C}" dt="2019-10-10T20:22:02.841" v="4473" actId="571"/>
          <ac:spMkLst>
            <pc:docMk/>
            <pc:sldMk cId="3791802226" sldId="10023"/>
            <ac:spMk id="130" creationId="{2185D88C-3BDD-4011-A4D7-BE47D6C6E2F0}"/>
          </ac:spMkLst>
        </pc:spChg>
        <pc:spChg chg="add mod">
          <ac:chgData name="Ivy Kim" userId="b31d0c2d-2b21-497d-b95b-9a114683f2eb" providerId="ADAL" clId="{5A245ACA-4F41-4F54-BB32-110D2A6A025C}" dt="2019-10-15T18:18:50.047" v="7189" actId="1035"/>
          <ac:spMkLst>
            <pc:docMk/>
            <pc:sldMk cId="3791802226" sldId="10023"/>
            <ac:spMk id="136" creationId="{C20814D3-D538-4ADF-8848-F8B43C5886DC}"/>
          </ac:spMkLst>
        </pc:spChg>
        <pc:spChg chg="add mod">
          <ac:chgData name="Ivy Kim" userId="b31d0c2d-2b21-497d-b95b-9a114683f2eb" providerId="ADAL" clId="{5A245ACA-4F41-4F54-BB32-110D2A6A025C}" dt="2019-10-15T18:18:50.047" v="7189" actId="1035"/>
          <ac:spMkLst>
            <pc:docMk/>
            <pc:sldMk cId="3791802226" sldId="10023"/>
            <ac:spMk id="137" creationId="{F390F77B-4E04-4980-8D77-3770D481D727}"/>
          </ac:spMkLst>
        </pc:spChg>
        <pc:spChg chg="add mod">
          <ac:chgData name="Ivy Kim" userId="b31d0c2d-2b21-497d-b95b-9a114683f2eb" providerId="ADAL" clId="{5A245ACA-4F41-4F54-BB32-110D2A6A025C}" dt="2019-10-10T21:49:31.616" v="5120" actId="571"/>
          <ac:spMkLst>
            <pc:docMk/>
            <pc:sldMk cId="3791802226" sldId="10023"/>
            <ac:spMk id="138" creationId="{2A42E6F3-1303-4C57-BF84-9663E4D4D217}"/>
          </ac:spMkLst>
        </pc:spChg>
        <pc:grpChg chg="add del mod">
          <ac:chgData name="Ivy Kim" userId="b31d0c2d-2b21-497d-b95b-9a114683f2eb" providerId="ADAL" clId="{5A245ACA-4F41-4F54-BB32-110D2A6A025C}" dt="2019-10-10T21:36:18.078" v="4855" actId="165"/>
          <ac:grpSpMkLst>
            <pc:docMk/>
            <pc:sldMk cId="3791802226" sldId="10023"/>
            <ac:grpSpMk id="2" creationId="{709F7E9C-D2E2-4070-AF62-BD185AA70DA5}"/>
          </ac:grpSpMkLst>
        </pc:grpChg>
        <pc:grpChg chg="del">
          <ac:chgData name="Ivy Kim" userId="b31d0c2d-2b21-497d-b95b-9a114683f2eb" providerId="ADAL" clId="{5A245ACA-4F41-4F54-BB32-110D2A6A025C}" dt="2019-10-10T19:59:52.155" v="4138" actId="165"/>
          <ac:grpSpMkLst>
            <pc:docMk/>
            <pc:sldMk cId="3791802226" sldId="10023"/>
            <ac:grpSpMk id="2" creationId="{B398DA5D-3408-2747-A574-DDEAF71DC479}"/>
          </ac:grpSpMkLst>
        </pc:grpChg>
        <pc:grpChg chg="add mod">
          <ac:chgData name="Ivy Kim" userId="b31d0c2d-2b21-497d-b95b-9a114683f2eb" providerId="ADAL" clId="{5A245ACA-4F41-4F54-BB32-110D2A6A025C}" dt="2019-10-10T21:40:48.526" v="4927" actId="164"/>
          <ac:grpSpMkLst>
            <pc:docMk/>
            <pc:sldMk cId="3791802226" sldId="10023"/>
            <ac:grpSpMk id="4" creationId="{173F408B-497C-48F0-B10A-36E20FE342A9}"/>
          </ac:grpSpMkLst>
        </pc:grpChg>
        <pc:grpChg chg="add del mod">
          <ac:chgData name="Ivy Kim" userId="b31d0c2d-2b21-497d-b95b-9a114683f2eb" providerId="ADAL" clId="{5A245ACA-4F41-4F54-BB32-110D2A6A025C}" dt="2019-10-10T19:59:43.139" v="4116" actId="165"/>
          <ac:grpSpMkLst>
            <pc:docMk/>
            <pc:sldMk cId="3791802226" sldId="10023"/>
            <ac:grpSpMk id="4" creationId="{306FCD02-C382-4C80-A585-6D67137C7B49}"/>
          </ac:grpSpMkLst>
        </pc:grpChg>
        <pc:grpChg chg="add mod">
          <ac:chgData name="Ivy Kim" userId="b31d0c2d-2b21-497d-b95b-9a114683f2eb" providerId="ADAL" clId="{5A245ACA-4F41-4F54-BB32-110D2A6A025C}" dt="2019-10-10T21:49:36.552" v="5121" actId="164"/>
          <ac:grpSpMkLst>
            <pc:docMk/>
            <pc:sldMk cId="3791802226" sldId="10023"/>
            <ac:grpSpMk id="5" creationId="{E0534ACB-90E8-4262-B7F9-052B25348F4A}"/>
          </ac:grpSpMkLst>
        </pc:grpChg>
        <pc:grpChg chg="add del mod">
          <ac:chgData name="Ivy Kim" userId="b31d0c2d-2b21-497d-b95b-9a114683f2eb" providerId="ADAL" clId="{5A245ACA-4F41-4F54-BB32-110D2A6A025C}" dt="2019-10-10T21:45:00.290" v="5033" actId="165"/>
          <ac:grpSpMkLst>
            <pc:docMk/>
            <pc:sldMk cId="3791802226" sldId="10023"/>
            <ac:grpSpMk id="6" creationId="{F9BF3869-CF0F-402A-9B56-9CA7AA55B602}"/>
          </ac:grpSpMkLst>
        </pc:grpChg>
        <pc:grpChg chg="add mod">
          <ac:chgData name="Ivy Kim" userId="b31d0c2d-2b21-497d-b95b-9a114683f2eb" providerId="ADAL" clId="{5A245ACA-4F41-4F54-BB32-110D2A6A025C}" dt="2019-10-15T18:18:45.850" v="7186" actId="1035"/>
          <ac:grpSpMkLst>
            <pc:docMk/>
            <pc:sldMk cId="3791802226" sldId="10023"/>
            <ac:grpSpMk id="7" creationId="{21779909-8F78-42F7-A77E-7635137893B9}"/>
          </ac:grpSpMkLst>
        </pc:grpChg>
        <pc:grpChg chg="add del mod">
          <ac:chgData name="Ivy Kim" userId="b31d0c2d-2b21-497d-b95b-9a114683f2eb" providerId="ADAL" clId="{5A245ACA-4F41-4F54-BB32-110D2A6A025C}" dt="2019-10-10T20:07:16.295" v="4246" actId="478"/>
          <ac:grpSpMkLst>
            <pc:docMk/>
            <pc:sldMk cId="3791802226" sldId="10023"/>
            <ac:grpSpMk id="7" creationId="{8422CA22-FD08-4D2E-A5B7-226346768C9C}"/>
          </ac:grpSpMkLst>
        </pc:grpChg>
        <pc:grpChg chg="add mod">
          <ac:chgData name="Ivy Kim" userId="b31d0c2d-2b21-497d-b95b-9a114683f2eb" providerId="ADAL" clId="{5A245ACA-4F41-4F54-BB32-110D2A6A025C}" dt="2019-10-10T21:47:31.888" v="5094" actId="14100"/>
          <ac:grpSpMkLst>
            <pc:docMk/>
            <pc:sldMk cId="3791802226" sldId="10023"/>
            <ac:grpSpMk id="8" creationId="{F3453E08-B212-47DA-8869-7ABD22C8ACEE}"/>
          </ac:grpSpMkLst>
        </pc:grpChg>
        <pc:grpChg chg="add del mod">
          <ac:chgData name="Ivy Kim" userId="b31d0c2d-2b21-497d-b95b-9a114683f2eb" providerId="ADAL" clId="{5A245ACA-4F41-4F54-BB32-110D2A6A025C}" dt="2019-10-14T21:12:26.182" v="6810" actId="165"/>
          <ac:grpSpMkLst>
            <pc:docMk/>
            <pc:sldMk cId="3791802226" sldId="10023"/>
            <ac:grpSpMk id="9" creationId="{2D4273AB-F344-4B70-9A6A-F2B148250751}"/>
          </ac:grpSpMkLst>
        </pc:grpChg>
        <pc:grpChg chg="add del mod">
          <ac:chgData name="Ivy Kim" userId="b31d0c2d-2b21-497d-b95b-9a114683f2eb" providerId="ADAL" clId="{5A245ACA-4F41-4F54-BB32-110D2A6A025C}" dt="2019-10-10T19:56:59.506" v="4047" actId="165"/>
          <ac:grpSpMkLst>
            <pc:docMk/>
            <pc:sldMk cId="3791802226" sldId="10023"/>
            <ac:grpSpMk id="37" creationId="{D3E3DD6F-1FEE-4F07-B9AF-327F2476BB17}"/>
          </ac:grpSpMkLst>
        </pc:grpChg>
        <pc:grpChg chg="del mod topLvl">
          <ac:chgData name="Ivy Kim" userId="b31d0c2d-2b21-497d-b95b-9a114683f2eb" providerId="ADAL" clId="{5A245ACA-4F41-4F54-BB32-110D2A6A025C}" dt="2019-10-10T20:07:16.295" v="4246" actId="478"/>
          <ac:grpSpMkLst>
            <pc:docMk/>
            <pc:sldMk cId="3791802226" sldId="10023"/>
            <ac:grpSpMk id="38" creationId="{5C6BB6DE-B7DC-4C4A-8AA5-D5C4384EE958}"/>
          </ac:grpSpMkLst>
        </pc:grpChg>
        <pc:grpChg chg="add del mod">
          <ac:chgData name="Ivy Kim" userId="b31d0c2d-2b21-497d-b95b-9a114683f2eb" providerId="ADAL" clId="{5A245ACA-4F41-4F54-BB32-110D2A6A025C}" dt="2019-10-10T21:43:14.504" v="4936" actId="478"/>
          <ac:grpSpMkLst>
            <pc:docMk/>
            <pc:sldMk cId="3791802226" sldId="10023"/>
            <ac:grpSpMk id="48" creationId="{BDF32F41-8313-42E5-A45D-E23E0E068B46}"/>
          </ac:grpSpMkLst>
        </pc:grpChg>
        <pc:grpChg chg="add mod topLvl">
          <ac:chgData name="Ivy Kim" userId="b31d0c2d-2b21-497d-b95b-9a114683f2eb" providerId="ADAL" clId="{5A245ACA-4F41-4F54-BB32-110D2A6A025C}" dt="2019-10-15T18:16:38.248" v="7138" actId="1035"/>
          <ac:grpSpMkLst>
            <pc:docMk/>
            <pc:sldMk cId="3791802226" sldId="10023"/>
            <ac:grpSpMk id="55" creationId="{16906A4F-CAC0-4EED-B82B-6C3C5DBFB2F0}"/>
          </ac:grpSpMkLst>
        </pc:grpChg>
        <pc:grpChg chg="mod">
          <ac:chgData name="Ivy Kim" userId="b31d0c2d-2b21-497d-b95b-9a114683f2eb" providerId="ADAL" clId="{5A245ACA-4F41-4F54-BB32-110D2A6A025C}" dt="2019-10-10T21:36:00.883" v="4851" actId="12789"/>
          <ac:grpSpMkLst>
            <pc:docMk/>
            <pc:sldMk cId="3791802226" sldId="10023"/>
            <ac:grpSpMk id="57" creationId="{CD0D95ED-AB0C-484C-8E3F-57681B0E2092}"/>
          </ac:grpSpMkLst>
        </pc:grpChg>
        <pc:grpChg chg="add del mod">
          <ac:chgData name="Ivy Kim" userId="b31d0c2d-2b21-497d-b95b-9a114683f2eb" providerId="ADAL" clId="{5A245ACA-4F41-4F54-BB32-110D2A6A025C}" dt="2019-10-10T20:07:16.295" v="4246" actId="478"/>
          <ac:grpSpMkLst>
            <pc:docMk/>
            <pc:sldMk cId="3791802226" sldId="10023"/>
            <ac:grpSpMk id="60" creationId="{9DF878BE-9BD5-4BA0-A1DE-4722D83F6248}"/>
          </ac:grpSpMkLst>
        </pc:grpChg>
        <pc:grpChg chg="add del mod">
          <ac:chgData name="Ivy Kim" userId="b31d0c2d-2b21-497d-b95b-9a114683f2eb" providerId="ADAL" clId="{5A245ACA-4F41-4F54-BB32-110D2A6A025C}" dt="2019-10-10T20:07:16.295" v="4246" actId="478"/>
          <ac:grpSpMkLst>
            <pc:docMk/>
            <pc:sldMk cId="3791802226" sldId="10023"/>
            <ac:grpSpMk id="64" creationId="{C79817D5-F055-4B80-A15C-71A1AB691FC9}"/>
          </ac:grpSpMkLst>
        </pc:grpChg>
        <pc:grpChg chg="add mod topLvl">
          <ac:chgData name="Ivy Kim" userId="b31d0c2d-2b21-497d-b95b-9a114683f2eb" providerId="ADAL" clId="{5A245ACA-4F41-4F54-BB32-110D2A6A025C}" dt="2019-10-15T18:16:38.248" v="7138" actId="1035"/>
          <ac:grpSpMkLst>
            <pc:docMk/>
            <pc:sldMk cId="3791802226" sldId="10023"/>
            <ac:grpSpMk id="66" creationId="{B550345D-FF84-4E06-AF63-E34F46D79C7D}"/>
          </ac:grpSpMkLst>
        </pc:grpChg>
        <pc:grpChg chg="mod">
          <ac:chgData name="Ivy Kim" userId="b31d0c2d-2b21-497d-b95b-9a114683f2eb" providerId="ADAL" clId="{5A245ACA-4F41-4F54-BB32-110D2A6A025C}" dt="2019-10-10T21:36:00.883" v="4851" actId="12789"/>
          <ac:grpSpMkLst>
            <pc:docMk/>
            <pc:sldMk cId="3791802226" sldId="10023"/>
            <ac:grpSpMk id="68" creationId="{28CDA8B2-057A-4D14-885F-6B51D0D5DC49}"/>
          </ac:grpSpMkLst>
        </pc:grpChg>
        <pc:grpChg chg="add del mod">
          <ac:chgData name="Ivy Kim" userId="b31d0c2d-2b21-497d-b95b-9a114683f2eb" providerId="ADAL" clId="{5A245ACA-4F41-4F54-BB32-110D2A6A025C}" dt="2019-10-10T20:07:16.295" v="4246" actId="478"/>
          <ac:grpSpMkLst>
            <pc:docMk/>
            <pc:sldMk cId="3791802226" sldId="10023"/>
            <ac:grpSpMk id="70" creationId="{B622906A-43AF-4EE9-962D-F00827765697}"/>
          </ac:grpSpMkLst>
        </pc:grpChg>
        <pc:grpChg chg="add del mod">
          <ac:chgData name="Ivy Kim" userId="b31d0c2d-2b21-497d-b95b-9a114683f2eb" providerId="ADAL" clId="{5A245ACA-4F41-4F54-BB32-110D2A6A025C}" dt="2019-10-10T20:07:16.295" v="4246" actId="478"/>
          <ac:grpSpMkLst>
            <pc:docMk/>
            <pc:sldMk cId="3791802226" sldId="10023"/>
            <ac:grpSpMk id="73" creationId="{83B1138E-82A1-4944-81FC-F3A41B9364D0}"/>
          </ac:grpSpMkLst>
        </pc:grpChg>
        <pc:grpChg chg="add del mod">
          <ac:chgData name="Ivy Kim" userId="b31d0c2d-2b21-497d-b95b-9a114683f2eb" providerId="ADAL" clId="{5A245ACA-4F41-4F54-BB32-110D2A6A025C}" dt="2019-10-10T20:07:16.295" v="4246" actId="478"/>
          <ac:grpSpMkLst>
            <pc:docMk/>
            <pc:sldMk cId="3791802226" sldId="10023"/>
            <ac:grpSpMk id="76" creationId="{4F7B7209-05B3-48F1-93BD-533FCB2DE58D}"/>
          </ac:grpSpMkLst>
        </pc:grpChg>
        <pc:grpChg chg="add mod">
          <ac:chgData name="Ivy Kim" userId="b31d0c2d-2b21-497d-b95b-9a114683f2eb" providerId="ADAL" clId="{5A245ACA-4F41-4F54-BB32-110D2A6A025C}" dt="2019-10-10T21:47:27.652" v="5093" actId="164"/>
          <ac:grpSpMkLst>
            <pc:docMk/>
            <pc:sldMk cId="3791802226" sldId="10023"/>
            <ac:grpSpMk id="77" creationId="{270DA4D9-95D9-4523-9D5F-06CD3E508B65}"/>
          </ac:grpSpMkLst>
        </pc:grpChg>
        <pc:grpChg chg="add del mod">
          <ac:chgData name="Ivy Kim" userId="b31d0c2d-2b21-497d-b95b-9a114683f2eb" providerId="ADAL" clId="{5A245ACA-4F41-4F54-BB32-110D2A6A025C}" dt="2019-10-10T21:38:42.634" v="4901" actId="165"/>
          <ac:grpSpMkLst>
            <pc:docMk/>
            <pc:sldMk cId="3791802226" sldId="10023"/>
            <ac:grpSpMk id="95" creationId="{0D2FB65B-FA45-4113-8D15-F822216181BF}"/>
          </ac:grpSpMkLst>
        </pc:grpChg>
        <pc:grpChg chg="add del mod">
          <ac:chgData name="Ivy Kim" userId="b31d0c2d-2b21-497d-b95b-9a114683f2eb" providerId="ADAL" clId="{5A245ACA-4F41-4F54-BB32-110D2A6A025C}" dt="2019-10-10T21:46:36.905" v="5087" actId="478"/>
          <ac:grpSpMkLst>
            <pc:docMk/>
            <pc:sldMk cId="3791802226" sldId="10023"/>
            <ac:grpSpMk id="106" creationId="{A662F886-F192-495D-94A8-02ECDB8A6FCB}"/>
          </ac:grpSpMkLst>
        </pc:grpChg>
        <pc:grpChg chg="add del mod">
          <ac:chgData name="Ivy Kim" userId="b31d0c2d-2b21-497d-b95b-9a114683f2eb" providerId="ADAL" clId="{5A245ACA-4F41-4F54-BB32-110D2A6A025C}" dt="2019-10-10T21:46:36.905" v="5087" actId="478"/>
          <ac:grpSpMkLst>
            <pc:docMk/>
            <pc:sldMk cId="3791802226" sldId="10023"/>
            <ac:grpSpMk id="109" creationId="{91C196A6-D9DE-4A5B-B2C5-84710BF4022D}"/>
          </ac:grpSpMkLst>
        </pc:grpChg>
        <pc:grpChg chg="add mod ord">
          <ac:chgData name="Ivy Kim" userId="b31d0c2d-2b21-497d-b95b-9a114683f2eb" providerId="ADAL" clId="{5A245ACA-4F41-4F54-BB32-110D2A6A025C}" dt="2019-10-10T21:47:27.652" v="5093" actId="164"/>
          <ac:grpSpMkLst>
            <pc:docMk/>
            <pc:sldMk cId="3791802226" sldId="10023"/>
            <ac:grpSpMk id="112" creationId="{91CA2F4D-8CE3-44B7-9578-42FBFA339C7D}"/>
          </ac:grpSpMkLst>
        </pc:grpChg>
        <pc:grpChg chg="add del mod">
          <ac:chgData name="Ivy Kim" userId="b31d0c2d-2b21-497d-b95b-9a114683f2eb" providerId="ADAL" clId="{5A245ACA-4F41-4F54-BB32-110D2A6A025C}" dt="2019-10-10T21:46:36.905" v="5087" actId="478"/>
          <ac:grpSpMkLst>
            <pc:docMk/>
            <pc:sldMk cId="3791802226" sldId="10023"/>
            <ac:grpSpMk id="115" creationId="{8E5FCBB3-0510-4314-BAB5-698DDB6AEFA1}"/>
          </ac:grpSpMkLst>
        </pc:grpChg>
        <pc:grpChg chg="add del mod">
          <ac:chgData name="Ivy Kim" userId="b31d0c2d-2b21-497d-b95b-9a114683f2eb" providerId="ADAL" clId="{5A245ACA-4F41-4F54-BB32-110D2A6A025C}" dt="2019-10-10T21:46:36.905" v="5087" actId="478"/>
          <ac:grpSpMkLst>
            <pc:docMk/>
            <pc:sldMk cId="3791802226" sldId="10023"/>
            <ac:grpSpMk id="118" creationId="{3A345BEB-3047-4251-AD7E-D9CF95632D39}"/>
          </ac:grpSpMkLst>
        </pc:grpChg>
        <pc:grpChg chg="add del mod">
          <ac:chgData name="Ivy Kim" userId="b31d0c2d-2b21-497d-b95b-9a114683f2eb" providerId="ADAL" clId="{5A245ACA-4F41-4F54-BB32-110D2A6A025C}" dt="2019-10-10T21:38:30.389" v="4897" actId="478"/>
          <ac:grpSpMkLst>
            <pc:docMk/>
            <pc:sldMk cId="3791802226" sldId="10023"/>
            <ac:grpSpMk id="121" creationId="{B4443F25-0D74-4E17-B783-43D9882F4A29}"/>
          </ac:grpSpMkLst>
        </pc:grpChg>
        <pc:grpChg chg="add del mod topLvl">
          <ac:chgData name="Ivy Kim" userId="b31d0c2d-2b21-497d-b95b-9a114683f2eb" providerId="ADAL" clId="{5A245ACA-4F41-4F54-BB32-110D2A6A025C}" dt="2019-10-10T21:45:04.122" v="5034" actId="165"/>
          <ac:grpSpMkLst>
            <pc:docMk/>
            <pc:sldMk cId="3791802226" sldId="10023"/>
            <ac:grpSpMk id="128" creationId="{67671B2A-21BB-4C86-A94A-D45320CD66D3}"/>
          </ac:grpSpMkLst>
        </pc:grpChg>
        <pc:grpChg chg="add del mod topLvl">
          <ac:chgData name="Ivy Kim" userId="b31d0c2d-2b21-497d-b95b-9a114683f2eb" providerId="ADAL" clId="{5A245ACA-4F41-4F54-BB32-110D2A6A025C}" dt="2019-10-10T21:45:04.122" v="5034" actId="165"/>
          <ac:grpSpMkLst>
            <pc:docMk/>
            <pc:sldMk cId="3791802226" sldId="10023"/>
            <ac:grpSpMk id="131" creationId="{ACB08488-8C57-439F-809E-EF783ACC28A3}"/>
          </ac:grpSpMkLst>
        </pc:grpChg>
        <pc:picChg chg="mod">
          <ac:chgData name="Ivy Kim" userId="b31d0c2d-2b21-497d-b95b-9a114683f2eb" providerId="ADAL" clId="{5A245ACA-4F41-4F54-BB32-110D2A6A025C}" dt="2019-10-15T18:16:34.831" v="7134" actId="1035"/>
          <ac:picMkLst>
            <pc:docMk/>
            <pc:sldMk cId="3791802226" sldId="10023"/>
            <ac:picMk id="17" creationId="{8FC1818C-D621-4DBF-884B-10BEC4F7D368}"/>
          </ac:picMkLst>
        </pc:picChg>
        <pc:picChg chg="mod">
          <ac:chgData name="Ivy Kim" userId="b31d0c2d-2b21-497d-b95b-9a114683f2eb" providerId="ADAL" clId="{5A245ACA-4F41-4F54-BB32-110D2A6A025C}" dt="2019-10-14T22:05:02.093" v="7047" actId="1037"/>
          <ac:picMkLst>
            <pc:docMk/>
            <pc:sldMk cId="3791802226" sldId="10023"/>
            <ac:picMk id="19" creationId="{17536F23-4A34-4C7E-B638-9F570DB8AB97}"/>
          </ac:picMkLst>
        </pc:picChg>
        <pc:picChg chg="del mod topLvl">
          <ac:chgData name="Ivy Kim" userId="b31d0c2d-2b21-497d-b95b-9a114683f2eb" providerId="ADAL" clId="{5A245ACA-4F41-4F54-BB32-110D2A6A025C}" dt="2019-10-10T20:07:16.295" v="4246" actId="478"/>
          <ac:picMkLst>
            <pc:docMk/>
            <pc:sldMk cId="3791802226" sldId="10023"/>
            <ac:picMk id="29" creationId="{AD0A309F-6469-A74B-BEFE-6D461156A90A}"/>
          </ac:picMkLst>
        </pc:picChg>
        <pc:picChg chg="del mod topLvl">
          <ac:chgData name="Ivy Kim" userId="b31d0c2d-2b21-497d-b95b-9a114683f2eb" providerId="ADAL" clId="{5A245ACA-4F41-4F54-BB32-110D2A6A025C}" dt="2019-10-10T20:07:16.295" v="4246" actId="478"/>
          <ac:picMkLst>
            <pc:docMk/>
            <pc:sldMk cId="3791802226" sldId="10023"/>
            <ac:picMk id="30" creationId="{807C7291-E797-CF43-814D-5A6A13D484A0}"/>
          </ac:picMkLst>
        </pc:picChg>
        <pc:picChg chg="del mod topLvl">
          <ac:chgData name="Ivy Kim" userId="b31d0c2d-2b21-497d-b95b-9a114683f2eb" providerId="ADAL" clId="{5A245ACA-4F41-4F54-BB32-110D2A6A025C}" dt="2019-10-10T20:07:16.295" v="4246" actId="478"/>
          <ac:picMkLst>
            <pc:docMk/>
            <pc:sldMk cId="3791802226" sldId="10023"/>
            <ac:picMk id="34" creationId="{170407C2-885E-1247-B6A6-69C8B2EBCE36}"/>
          </ac:picMkLst>
        </pc:picChg>
        <pc:picChg chg="del mod topLvl">
          <ac:chgData name="Ivy Kim" userId="b31d0c2d-2b21-497d-b95b-9a114683f2eb" providerId="ADAL" clId="{5A245ACA-4F41-4F54-BB32-110D2A6A025C}" dt="2019-10-10T20:07:16.295" v="4246" actId="478"/>
          <ac:picMkLst>
            <pc:docMk/>
            <pc:sldMk cId="3791802226" sldId="10023"/>
            <ac:picMk id="35" creationId="{48059348-5B9B-A947-B32C-2B5FFAA9BCCF}"/>
          </ac:picMkLst>
        </pc:picChg>
        <pc:picChg chg="del">
          <ac:chgData name="Ivy Kim" userId="b31d0c2d-2b21-497d-b95b-9a114683f2eb" providerId="ADAL" clId="{5A245ACA-4F41-4F54-BB32-110D2A6A025C}" dt="2019-10-10T19:58:34.651" v="4098" actId="478"/>
          <ac:picMkLst>
            <pc:docMk/>
            <pc:sldMk cId="3791802226" sldId="10023"/>
            <ac:picMk id="44" creationId="{1DCE5BDE-CA88-3A40-9B06-DA9B0904B510}"/>
          </ac:picMkLst>
        </pc:picChg>
        <pc:picChg chg="del mod ord topLvl">
          <ac:chgData name="Ivy Kim" userId="b31d0c2d-2b21-497d-b95b-9a114683f2eb" providerId="ADAL" clId="{5A245ACA-4F41-4F54-BB32-110D2A6A025C}" dt="2019-10-10T20:07:16.295" v="4246" actId="478"/>
          <ac:picMkLst>
            <pc:docMk/>
            <pc:sldMk cId="3791802226" sldId="10023"/>
            <ac:picMk id="45" creationId="{C11B61E9-A896-A74E-BEC9-07C6BA82C7D4}"/>
          </ac:picMkLst>
        </pc:picChg>
        <pc:picChg chg="del mod topLvl">
          <ac:chgData name="Ivy Kim" userId="b31d0c2d-2b21-497d-b95b-9a114683f2eb" providerId="ADAL" clId="{5A245ACA-4F41-4F54-BB32-110D2A6A025C}" dt="2019-10-10T20:07:16.295" v="4246" actId="478"/>
          <ac:picMkLst>
            <pc:docMk/>
            <pc:sldMk cId="3791802226" sldId="10023"/>
            <ac:picMk id="47" creationId="{BE491428-6B7F-4DC0-BFD4-461A8C70870C}"/>
          </ac:picMkLst>
        </pc:picChg>
        <pc:picChg chg="del mod ord topLvl">
          <ac:chgData name="Ivy Kim" userId="b31d0c2d-2b21-497d-b95b-9a114683f2eb" providerId="ADAL" clId="{5A245ACA-4F41-4F54-BB32-110D2A6A025C}" dt="2019-10-10T20:07:16.295" v="4246" actId="478"/>
          <ac:picMkLst>
            <pc:docMk/>
            <pc:sldMk cId="3791802226" sldId="10023"/>
            <ac:picMk id="48" creationId="{055B7F4F-0D58-7648-AA0B-8C953C29D605}"/>
          </ac:picMkLst>
        </pc:picChg>
        <pc:picChg chg="del mod topLvl">
          <ac:chgData name="Ivy Kim" userId="b31d0c2d-2b21-497d-b95b-9a114683f2eb" providerId="ADAL" clId="{5A245ACA-4F41-4F54-BB32-110D2A6A025C}" dt="2019-10-10T19:57:02.774" v="4048" actId="478"/>
          <ac:picMkLst>
            <pc:docMk/>
            <pc:sldMk cId="3791802226" sldId="10023"/>
            <ac:picMk id="50" creationId="{AF529FBC-8394-40D0-884B-384F2D7DD437}"/>
          </ac:picMkLst>
        </pc:picChg>
        <pc:picChg chg="del mod topLvl">
          <ac:chgData name="Ivy Kim" userId="b31d0c2d-2b21-497d-b95b-9a114683f2eb" providerId="ADAL" clId="{5A245ACA-4F41-4F54-BB32-110D2A6A025C}" dt="2019-10-10T19:57:02.774" v="4048" actId="478"/>
          <ac:picMkLst>
            <pc:docMk/>
            <pc:sldMk cId="3791802226" sldId="10023"/>
            <ac:picMk id="51" creationId="{9CC90B4D-666B-453F-9652-70572F044EB6}"/>
          </ac:picMkLst>
        </pc:picChg>
        <pc:picChg chg="add del mod topLvl">
          <ac:chgData name="Ivy Kim" userId="b31d0c2d-2b21-497d-b95b-9a114683f2eb" providerId="ADAL" clId="{5A245ACA-4F41-4F54-BB32-110D2A6A025C}" dt="2019-10-10T20:07:16.295" v="4246" actId="478"/>
          <ac:picMkLst>
            <pc:docMk/>
            <pc:sldMk cId="3791802226" sldId="10023"/>
            <ac:picMk id="53" creationId="{A8CD235B-9AB6-4A48-8E2F-7B57DB20A4A9}"/>
          </ac:picMkLst>
        </pc:picChg>
        <pc:picChg chg="mod">
          <ac:chgData name="Ivy Kim" userId="b31d0c2d-2b21-497d-b95b-9a114683f2eb" providerId="ADAL" clId="{5A245ACA-4F41-4F54-BB32-110D2A6A025C}" dt="2019-10-15T18:16:34.831" v="7134" actId="1035"/>
          <ac:picMkLst>
            <pc:docMk/>
            <pc:sldMk cId="3791802226" sldId="10023"/>
            <ac:picMk id="81" creationId="{35520B72-C045-4C58-8938-03722C78C807}"/>
          </ac:picMkLst>
        </pc:picChg>
        <pc:picChg chg="mod">
          <ac:chgData name="Ivy Kim" userId="b31d0c2d-2b21-497d-b95b-9a114683f2eb" providerId="ADAL" clId="{5A245ACA-4F41-4F54-BB32-110D2A6A025C}" dt="2019-10-15T18:16:34.831" v="7134" actId="1035"/>
          <ac:picMkLst>
            <pc:docMk/>
            <pc:sldMk cId="3791802226" sldId="10023"/>
            <ac:picMk id="87" creationId="{9D883423-49EB-4E14-B835-75A0CE949B5C}"/>
          </ac:picMkLst>
        </pc:picChg>
        <pc:picChg chg="add mod">
          <ac:chgData name="Ivy Kim" userId="b31d0c2d-2b21-497d-b95b-9a114683f2eb" providerId="ADAL" clId="{5A245ACA-4F41-4F54-BB32-110D2A6A025C}" dt="2019-10-10T21:40:48.526" v="4927" actId="164"/>
          <ac:picMkLst>
            <pc:docMk/>
            <pc:sldMk cId="3791802226" sldId="10023"/>
            <ac:picMk id="91" creationId="{064FBF6F-4234-49FD-B6F0-776326757BBF}"/>
          </ac:picMkLst>
        </pc:picChg>
        <pc:picChg chg="add mod">
          <ac:chgData name="Ivy Kim" userId="b31d0c2d-2b21-497d-b95b-9a114683f2eb" providerId="ADAL" clId="{5A245ACA-4F41-4F54-BB32-110D2A6A025C}" dt="2019-10-10T21:40:48.526" v="4927" actId="164"/>
          <ac:picMkLst>
            <pc:docMk/>
            <pc:sldMk cId="3791802226" sldId="10023"/>
            <ac:picMk id="92" creationId="{6D40DF94-60E0-45F8-8454-5BF7AE67C65B}"/>
          </ac:picMkLst>
        </pc:picChg>
        <pc:picChg chg="add mod topLvl">
          <ac:chgData name="Ivy Kim" userId="b31d0c2d-2b21-497d-b95b-9a114683f2eb" providerId="ADAL" clId="{5A245ACA-4F41-4F54-BB32-110D2A6A025C}" dt="2019-10-15T18:16:34.831" v="7134" actId="1035"/>
          <ac:picMkLst>
            <pc:docMk/>
            <pc:sldMk cId="3791802226" sldId="10023"/>
            <ac:picMk id="93" creationId="{0F16F8E5-639B-406D-A89F-FA917A0167B7}"/>
          </ac:picMkLst>
        </pc:picChg>
        <pc:picChg chg="add mod">
          <ac:chgData name="Ivy Kim" userId="b31d0c2d-2b21-497d-b95b-9a114683f2eb" providerId="ADAL" clId="{5A245ACA-4F41-4F54-BB32-110D2A6A025C}" dt="2019-10-10T21:41:19.835" v="4935" actId="1037"/>
          <ac:picMkLst>
            <pc:docMk/>
            <pc:sldMk cId="3791802226" sldId="10023"/>
            <ac:picMk id="94" creationId="{8829249B-8C1F-4EBB-8C63-8C6951B3008D}"/>
          </ac:picMkLst>
        </pc:picChg>
        <pc:picChg chg="add mod">
          <ac:chgData name="Ivy Kim" userId="b31d0c2d-2b21-497d-b95b-9a114683f2eb" providerId="ADAL" clId="{5A245ACA-4F41-4F54-BB32-110D2A6A025C}" dt="2019-10-15T18:18:54.712" v="7192" actId="1035"/>
          <ac:picMkLst>
            <pc:docMk/>
            <pc:sldMk cId="3791802226" sldId="10023"/>
            <ac:picMk id="101" creationId="{7C7FA2BC-0FC3-4E14-A218-1D93B583600B}"/>
          </ac:picMkLst>
        </pc:picChg>
        <pc:picChg chg="add mod">
          <ac:chgData name="Ivy Kim" userId="b31d0c2d-2b21-497d-b95b-9a114683f2eb" providerId="ADAL" clId="{5A245ACA-4F41-4F54-BB32-110D2A6A025C}" dt="2019-10-15T18:17:31.351" v="7174" actId="1035"/>
          <ac:picMkLst>
            <pc:docMk/>
            <pc:sldMk cId="3791802226" sldId="10023"/>
            <ac:picMk id="103" creationId="{587181A1-3D0C-4938-8A64-1411EAD6EA28}"/>
          </ac:picMkLst>
        </pc:picChg>
        <pc:picChg chg="add mod">
          <ac:chgData name="Ivy Kim" userId="b31d0c2d-2b21-497d-b95b-9a114683f2eb" providerId="ADAL" clId="{5A245ACA-4F41-4F54-BB32-110D2A6A025C}" dt="2019-10-15T18:17:34.191" v="7178" actId="1037"/>
          <ac:picMkLst>
            <pc:docMk/>
            <pc:sldMk cId="3791802226" sldId="10023"/>
            <ac:picMk id="104" creationId="{B7E6E355-8C97-41BC-B7A9-758251BCD44E}"/>
          </ac:picMkLst>
        </pc:picChg>
        <pc:picChg chg="add mod">
          <ac:chgData name="Ivy Kim" userId="b31d0c2d-2b21-497d-b95b-9a114683f2eb" providerId="ADAL" clId="{5A245ACA-4F41-4F54-BB32-110D2A6A025C}" dt="2019-10-15T18:17:34.191" v="7178" actId="1037"/>
          <ac:picMkLst>
            <pc:docMk/>
            <pc:sldMk cId="3791802226" sldId="10023"/>
            <ac:picMk id="105" creationId="{66A06E99-3C41-4241-8C35-9B4DBD48199E}"/>
          </ac:picMkLst>
        </pc:picChg>
        <pc:cxnChg chg="del mod">
          <ac:chgData name="Ivy Kim" userId="b31d0c2d-2b21-497d-b95b-9a114683f2eb" providerId="ADAL" clId="{5A245ACA-4F41-4F54-BB32-110D2A6A025C}" dt="2019-10-10T20:07:16.295" v="4246" actId="478"/>
          <ac:cxnSpMkLst>
            <pc:docMk/>
            <pc:sldMk cId="3791802226" sldId="10023"/>
            <ac:cxnSpMk id="8" creationId="{3DC0987B-4940-2E4E-8B82-D63207DBEC09}"/>
          </ac:cxnSpMkLst>
        </pc:cxnChg>
        <pc:cxnChg chg="del mod">
          <ac:chgData name="Ivy Kim" userId="b31d0c2d-2b21-497d-b95b-9a114683f2eb" providerId="ADAL" clId="{5A245ACA-4F41-4F54-BB32-110D2A6A025C}" dt="2019-10-10T20:07:16.295" v="4246" actId="478"/>
          <ac:cxnSpMkLst>
            <pc:docMk/>
            <pc:sldMk cId="3791802226" sldId="10023"/>
            <ac:cxnSpMk id="24" creationId="{8BD3BF76-4833-A14F-B08C-0F65662A5771}"/>
          </ac:cxnSpMkLst>
        </pc:cxnChg>
        <pc:cxnChg chg="add del mod">
          <ac:chgData name="Ivy Kim" userId="b31d0c2d-2b21-497d-b95b-9a114683f2eb" providerId="ADAL" clId="{5A245ACA-4F41-4F54-BB32-110D2A6A025C}" dt="2019-10-10T19:59:14.417" v="4114" actId="478"/>
          <ac:cxnSpMkLst>
            <pc:docMk/>
            <pc:sldMk cId="3791802226" sldId="10023"/>
            <ac:cxnSpMk id="31" creationId="{611A76C2-67A4-F34F-B84E-0A88E1089564}"/>
          </ac:cxnSpMkLst>
        </pc:cxnChg>
        <pc:cxnChg chg="add del mod">
          <ac:chgData name="Ivy Kim" userId="b31d0c2d-2b21-497d-b95b-9a114683f2eb" providerId="ADAL" clId="{5A245ACA-4F41-4F54-BB32-110D2A6A025C}" dt="2019-10-10T19:59:14.417" v="4114" actId="478"/>
          <ac:cxnSpMkLst>
            <pc:docMk/>
            <pc:sldMk cId="3791802226" sldId="10023"/>
            <ac:cxnSpMk id="39" creationId="{9E070306-0B29-8546-99DC-F4C8355DA1CD}"/>
          </ac:cxnSpMkLst>
        </pc:cxnChg>
        <pc:cxnChg chg="del mod">
          <ac:chgData name="Ivy Kim" userId="b31d0c2d-2b21-497d-b95b-9a114683f2eb" providerId="ADAL" clId="{5A245ACA-4F41-4F54-BB32-110D2A6A025C}" dt="2019-10-10T20:00:50.320" v="4155" actId="478"/>
          <ac:cxnSpMkLst>
            <pc:docMk/>
            <pc:sldMk cId="3791802226" sldId="10023"/>
            <ac:cxnSpMk id="55" creationId="{FBA7FFDF-C54B-EF4A-81D8-7FB47B13D94A}"/>
          </ac:cxnSpMkLst>
        </pc:cxnChg>
        <pc:cxnChg chg="add mod">
          <ac:chgData name="Ivy Kim" userId="b31d0c2d-2b21-497d-b95b-9a114683f2eb" providerId="ADAL" clId="{5A245ACA-4F41-4F54-BB32-110D2A6A025C}" dt="2019-10-10T20:01:55.856" v="4163" actId="164"/>
          <ac:cxnSpMkLst>
            <pc:docMk/>
            <pc:sldMk cId="3791802226" sldId="10023"/>
            <ac:cxnSpMk id="57" creationId="{02EED6A9-3305-4A82-B7FE-3886E12C31A2}"/>
          </ac:cxnSpMkLst>
        </pc:cxnChg>
        <pc:cxnChg chg="add mod">
          <ac:chgData name="Ivy Kim" userId="b31d0c2d-2b21-497d-b95b-9a114683f2eb" providerId="ADAL" clId="{5A245ACA-4F41-4F54-BB32-110D2A6A025C}" dt="2019-10-10T20:01:55.856" v="4163" actId="164"/>
          <ac:cxnSpMkLst>
            <pc:docMk/>
            <pc:sldMk cId="3791802226" sldId="10023"/>
            <ac:cxnSpMk id="58" creationId="{4C5DE4A0-34DE-4699-B649-13EA127BFAA0}"/>
          </ac:cxnSpMkLst>
        </pc:cxnChg>
        <pc:cxnChg chg="del mod">
          <ac:chgData name="Ivy Kim" userId="b31d0c2d-2b21-497d-b95b-9a114683f2eb" providerId="ADAL" clId="{5A245ACA-4F41-4F54-BB32-110D2A6A025C}" dt="2019-10-10T20:00:44.614" v="4152" actId="478"/>
          <ac:cxnSpMkLst>
            <pc:docMk/>
            <pc:sldMk cId="3791802226" sldId="10023"/>
            <ac:cxnSpMk id="61" creationId="{F476FC82-4EEE-7841-B62B-82455E33571A}"/>
          </ac:cxnSpMkLst>
        </pc:cxnChg>
        <pc:cxnChg chg="add mod topLvl">
          <ac:chgData name="Ivy Kim" userId="b31d0c2d-2b21-497d-b95b-9a114683f2eb" providerId="ADAL" clId="{5A245ACA-4F41-4F54-BB32-110D2A6A025C}" dt="2019-10-15T18:16:38.248" v="7138" actId="1035"/>
          <ac:cxnSpMkLst>
            <pc:docMk/>
            <pc:sldMk cId="3791802226" sldId="10023"/>
            <ac:cxnSpMk id="64" creationId="{57123CDB-6008-49A4-88BA-43884A675291}"/>
          </ac:cxnSpMkLst>
        </pc:cxnChg>
        <pc:cxnChg chg="del mod">
          <ac:chgData name="Ivy Kim" userId="b31d0c2d-2b21-497d-b95b-9a114683f2eb" providerId="ADAL" clId="{5A245ACA-4F41-4F54-BB32-110D2A6A025C}" dt="2019-10-10T19:58:38.801" v="4100" actId="478"/>
          <ac:cxnSpMkLst>
            <pc:docMk/>
            <pc:sldMk cId="3791802226" sldId="10023"/>
            <ac:cxnSpMk id="68" creationId="{E1CEB725-1C48-9B46-A82D-8EE461A2F202}"/>
          </ac:cxnSpMkLst>
        </pc:cxnChg>
        <pc:cxnChg chg="add mod topLvl">
          <ac:chgData name="Ivy Kim" userId="b31d0c2d-2b21-497d-b95b-9a114683f2eb" providerId="ADAL" clId="{5A245ACA-4F41-4F54-BB32-110D2A6A025C}" dt="2019-10-15T18:16:38.248" v="7138" actId="1035"/>
          <ac:cxnSpMkLst>
            <pc:docMk/>
            <pc:sldMk cId="3791802226" sldId="10023"/>
            <ac:cxnSpMk id="75" creationId="{EE13BC12-FF42-4B8B-9251-29170AAF1EC2}"/>
          </ac:cxnSpMkLst>
        </pc:cxnChg>
        <pc:cxnChg chg="mod">
          <ac:chgData name="Ivy Kim" userId="b31d0c2d-2b21-497d-b95b-9a114683f2eb" providerId="ADAL" clId="{5A245ACA-4F41-4F54-BB32-110D2A6A025C}" dt="2019-10-10T21:48:37.539" v="5113" actId="692"/>
          <ac:cxnSpMkLst>
            <pc:docMk/>
            <pc:sldMk cId="3791802226" sldId="10023"/>
            <ac:cxnSpMk id="78" creationId="{C40326AE-132D-4F11-942E-27B16ACF4D52}"/>
          </ac:cxnSpMkLst>
        </pc:cxnChg>
        <pc:cxnChg chg="mod">
          <ac:chgData name="Ivy Kim" userId="b31d0c2d-2b21-497d-b95b-9a114683f2eb" providerId="ADAL" clId="{5A245ACA-4F41-4F54-BB32-110D2A6A025C}" dt="2019-10-10T21:48:37.539" v="5113" actId="692"/>
          <ac:cxnSpMkLst>
            <pc:docMk/>
            <pc:sldMk cId="3791802226" sldId="10023"/>
            <ac:cxnSpMk id="79" creationId="{7B39AE43-0FC6-4F96-B12A-C5008E459A33}"/>
          </ac:cxnSpMkLst>
        </pc:cxnChg>
        <pc:cxnChg chg="add del mod">
          <ac:chgData name="Ivy Kim" userId="b31d0c2d-2b21-497d-b95b-9a114683f2eb" providerId="ADAL" clId="{5A245ACA-4F41-4F54-BB32-110D2A6A025C}" dt="2019-10-10T21:46:36.905" v="5087" actId="478"/>
          <ac:cxnSpMkLst>
            <pc:docMk/>
            <pc:sldMk cId="3791802226" sldId="10023"/>
            <ac:cxnSpMk id="86" creationId="{B007B131-0B2A-493F-9C18-495420B850FA}"/>
          </ac:cxnSpMkLst>
        </pc:cxnChg>
        <pc:cxnChg chg="add del mod">
          <ac:chgData name="Ivy Kim" userId="b31d0c2d-2b21-497d-b95b-9a114683f2eb" providerId="ADAL" clId="{5A245ACA-4F41-4F54-BB32-110D2A6A025C}" dt="2019-10-10T21:46:36.905" v="5087" actId="478"/>
          <ac:cxnSpMkLst>
            <pc:docMk/>
            <pc:sldMk cId="3791802226" sldId="10023"/>
            <ac:cxnSpMk id="90" creationId="{DE5DC153-FC2C-45B7-BF36-B01D8D0040C1}"/>
          </ac:cxnSpMkLst>
        </pc:cxnChg>
        <pc:cxnChg chg="mod">
          <ac:chgData name="Ivy Kim" userId="b31d0c2d-2b21-497d-b95b-9a114683f2eb" providerId="ADAL" clId="{5A245ACA-4F41-4F54-BB32-110D2A6A025C}" dt="2019-10-10T21:48:37.539" v="5113" actId="692"/>
          <ac:cxnSpMkLst>
            <pc:docMk/>
            <pc:sldMk cId="3791802226" sldId="10023"/>
            <ac:cxnSpMk id="113" creationId="{29C1C076-0C11-4767-9206-101C8D4C65E2}"/>
          </ac:cxnSpMkLst>
        </pc:cxnChg>
        <pc:cxnChg chg="mod">
          <ac:chgData name="Ivy Kim" userId="b31d0c2d-2b21-497d-b95b-9a114683f2eb" providerId="ADAL" clId="{5A245ACA-4F41-4F54-BB32-110D2A6A025C}" dt="2019-10-14T21:05:51.334" v="6632" actId="14100"/>
          <ac:cxnSpMkLst>
            <pc:docMk/>
            <pc:sldMk cId="3791802226" sldId="10023"/>
            <ac:cxnSpMk id="114" creationId="{55EB6930-E63F-44B1-8C70-8E4FC1F1F359}"/>
          </ac:cxnSpMkLst>
        </pc:cxnChg>
        <pc:cxnChg chg="mod">
          <ac:chgData name="Ivy Kim" userId="b31d0c2d-2b21-497d-b95b-9a114683f2eb" providerId="ADAL" clId="{5A245ACA-4F41-4F54-BB32-110D2A6A025C}" dt="2019-10-10T20:24:57.411" v="4488" actId="692"/>
          <ac:cxnSpMkLst>
            <pc:docMk/>
            <pc:sldMk cId="3791802226" sldId="10023"/>
            <ac:cxnSpMk id="122" creationId="{03E7D202-6232-4376-B63B-A606721CE1F6}"/>
          </ac:cxnSpMkLst>
        </pc:cxnChg>
        <pc:cxnChg chg="mod">
          <ac:chgData name="Ivy Kim" userId="b31d0c2d-2b21-497d-b95b-9a114683f2eb" providerId="ADAL" clId="{5A245ACA-4F41-4F54-BB32-110D2A6A025C}" dt="2019-10-10T20:24:53.238" v="4487" actId="692"/>
          <ac:cxnSpMkLst>
            <pc:docMk/>
            <pc:sldMk cId="3791802226" sldId="10023"/>
            <ac:cxnSpMk id="123" creationId="{9B182BDF-80AB-4C60-8066-06C80CCED6E1}"/>
          </ac:cxnSpMkLst>
        </pc:cxnChg>
        <pc:cxnChg chg="mod topLvl">
          <ac:chgData name="Ivy Kim" userId="b31d0c2d-2b21-497d-b95b-9a114683f2eb" providerId="ADAL" clId="{5A245ACA-4F41-4F54-BB32-110D2A6A025C}" dt="2019-10-10T21:48:37.539" v="5113" actId="692"/>
          <ac:cxnSpMkLst>
            <pc:docMk/>
            <pc:sldMk cId="3791802226" sldId="10023"/>
            <ac:cxnSpMk id="129" creationId="{3869DFF1-AF71-4BC1-A763-215FD096C676}"/>
          </ac:cxnSpMkLst>
        </pc:cxnChg>
        <pc:cxnChg chg="mod topLvl">
          <ac:chgData name="Ivy Kim" userId="b31d0c2d-2b21-497d-b95b-9a114683f2eb" providerId="ADAL" clId="{5A245ACA-4F41-4F54-BB32-110D2A6A025C}" dt="2019-10-10T21:48:37.539" v="5113" actId="692"/>
          <ac:cxnSpMkLst>
            <pc:docMk/>
            <pc:sldMk cId="3791802226" sldId="10023"/>
            <ac:cxnSpMk id="130" creationId="{4176BDBA-774F-491A-B5D5-3682F1A8F259}"/>
          </ac:cxnSpMkLst>
        </pc:cxnChg>
        <pc:cxnChg chg="mod topLvl">
          <ac:chgData name="Ivy Kim" userId="b31d0c2d-2b21-497d-b95b-9a114683f2eb" providerId="ADAL" clId="{5A245ACA-4F41-4F54-BB32-110D2A6A025C}" dt="2019-10-10T21:48:37.539" v="5113" actId="692"/>
          <ac:cxnSpMkLst>
            <pc:docMk/>
            <pc:sldMk cId="3791802226" sldId="10023"/>
            <ac:cxnSpMk id="132" creationId="{DC3D8365-8594-419E-A0F0-833C241DEA05}"/>
          </ac:cxnSpMkLst>
        </pc:cxnChg>
        <pc:cxnChg chg="mod topLvl">
          <ac:chgData name="Ivy Kim" userId="b31d0c2d-2b21-497d-b95b-9a114683f2eb" providerId="ADAL" clId="{5A245ACA-4F41-4F54-BB32-110D2A6A025C}" dt="2019-10-10T21:48:37.539" v="5113" actId="692"/>
          <ac:cxnSpMkLst>
            <pc:docMk/>
            <pc:sldMk cId="3791802226" sldId="10023"/>
            <ac:cxnSpMk id="133" creationId="{5E099677-2610-4EF8-8309-014133117DC1}"/>
          </ac:cxnSpMkLst>
        </pc:cxnChg>
        <pc:cxnChg chg="add mod">
          <ac:chgData name="Ivy Kim" userId="b31d0c2d-2b21-497d-b95b-9a114683f2eb" providerId="ADAL" clId="{5A245ACA-4F41-4F54-BB32-110D2A6A025C}" dt="2019-10-10T21:48:37.539" v="5113" actId="692"/>
          <ac:cxnSpMkLst>
            <pc:docMk/>
            <pc:sldMk cId="3791802226" sldId="10023"/>
            <ac:cxnSpMk id="134" creationId="{02508FAF-E707-4861-826C-04B4444C32C5}"/>
          </ac:cxnSpMkLst>
        </pc:cxnChg>
        <pc:cxnChg chg="add mod">
          <ac:chgData name="Ivy Kim" userId="b31d0c2d-2b21-497d-b95b-9a114683f2eb" providerId="ADAL" clId="{5A245ACA-4F41-4F54-BB32-110D2A6A025C}" dt="2019-10-10T21:48:37.539" v="5113" actId="692"/>
          <ac:cxnSpMkLst>
            <pc:docMk/>
            <pc:sldMk cId="3791802226" sldId="10023"/>
            <ac:cxnSpMk id="135" creationId="{BCA2936D-90AE-4652-9982-9EC6AFC0B905}"/>
          </ac:cxnSpMkLst>
        </pc:cxnChg>
      </pc:sldChg>
      <pc:sldChg chg="addSp delSp modSp add del mod ord modClrScheme chgLayout">
        <pc:chgData name="Ivy Kim" userId="b31d0c2d-2b21-497d-b95b-9a114683f2eb" providerId="ADAL" clId="{5A245ACA-4F41-4F54-BB32-110D2A6A025C}" dt="2019-10-15T18:28:52.489" v="7405" actId="20577"/>
        <pc:sldMkLst>
          <pc:docMk/>
          <pc:sldMk cId="1661164120" sldId="10304"/>
        </pc:sldMkLst>
        <pc:spChg chg="add del mod ord">
          <ac:chgData name="Ivy Kim" userId="b31d0c2d-2b21-497d-b95b-9a114683f2eb" providerId="ADAL" clId="{5A245ACA-4F41-4F54-BB32-110D2A6A025C}" dt="2019-10-10T16:26:27.655" v="1665"/>
          <ac:spMkLst>
            <pc:docMk/>
            <pc:sldMk cId="1661164120" sldId="10304"/>
            <ac:spMk id="2" creationId="{4B24765E-9F70-4D30-AAF2-1708D8F3B169}"/>
          </ac:spMkLst>
        </pc:spChg>
        <pc:spChg chg="add mod ord">
          <ac:chgData name="Ivy Kim" userId="b31d0c2d-2b21-497d-b95b-9a114683f2eb" providerId="ADAL" clId="{5A245ACA-4F41-4F54-BB32-110D2A6A025C}" dt="2019-10-10T20:12:37.124" v="4338" actId="20577"/>
          <ac:spMkLst>
            <pc:docMk/>
            <pc:sldMk cId="1661164120" sldId="10304"/>
            <ac:spMk id="3" creationId="{FDD4ECA8-AF69-4687-BB53-CA224A93DAB1}"/>
          </ac:spMkLst>
        </pc:spChg>
        <pc:spChg chg="add mod ord">
          <ac:chgData name="Ivy Kim" userId="b31d0c2d-2b21-497d-b95b-9a114683f2eb" providerId="ADAL" clId="{5A245ACA-4F41-4F54-BB32-110D2A6A025C}" dt="2019-10-15T18:21:36.601" v="7228" actId="1076"/>
          <ac:spMkLst>
            <pc:docMk/>
            <pc:sldMk cId="1661164120" sldId="10304"/>
            <ac:spMk id="57" creationId="{02E5F5F2-1FB0-4BDC-8C6C-273EEA53A640}"/>
          </ac:spMkLst>
        </pc:spChg>
        <pc:spChg chg="mod">
          <ac:chgData name="Ivy Kim" userId="b31d0c2d-2b21-497d-b95b-9a114683f2eb" providerId="ADAL" clId="{5A245ACA-4F41-4F54-BB32-110D2A6A025C}" dt="2019-10-09T21:39:45.558" v="157" actId="255"/>
          <ac:spMkLst>
            <pc:docMk/>
            <pc:sldMk cId="1661164120" sldId="10304"/>
            <ac:spMk id="66" creationId="{81C97980-9A14-C241-B7CB-EC9E9DB3945D}"/>
          </ac:spMkLst>
        </pc:spChg>
        <pc:spChg chg="add mod ord topLvl">
          <ac:chgData name="Ivy Kim" userId="b31d0c2d-2b21-497d-b95b-9a114683f2eb" providerId="ADAL" clId="{5A245ACA-4F41-4F54-BB32-110D2A6A025C}" dt="2019-10-10T17:12:06.676" v="2508" actId="255"/>
          <ac:spMkLst>
            <pc:docMk/>
            <pc:sldMk cId="1661164120" sldId="10304"/>
            <ac:spMk id="72" creationId="{9C95CEFD-DC2A-44F5-AC09-C0BB5800E711}"/>
          </ac:spMkLst>
        </pc:spChg>
        <pc:spChg chg="mod topLvl">
          <ac:chgData name="Ivy Kim" userId="b31d0c2d-2b21-497d-b95b-9a114683f2eb" providerId="ADAL" clId="{5A245ACA-4F41-4F54-BB32-110D2A6A025C}" dt="2019-10-10T17:11:58.361" v="2507" actId="255"/>
          <ac:spMkLst>
            <pc:docMk/>
            <pc:sldMk cId="1661164120" sldId="10304"/>
            <ac:spMk id="74" creationId="{44CA7489-8B82-47EC-A69D-7A7478C1639A}"/>
          </ac:spMkLst>
        </pc:spChg>
        <pc:spChg chg="mod">
          <ac:chgData name="Ivy Kim" userId="b31d0c2d-2b21-497d-b95b-9a114683f2eb" providerId="ADAL" clId="{5A245ACA-4F41-4F54-BB32-110D2A6A025C}" dt="2019-10-09T21:38:26.088" v="134" actId="207"/>
          <ac:spMkLst>
            <pc:docMk/>
            <pc:sldMk cId="1661164120" sldId="10304"/>
            <ac:spMk id="81" creationId="{BF8EDAD6-8A7D-7448-AED1-CD9187BA15EE}"/>
          </ac:spMkLst>
        </pc:spChg>
        <pc:spChg chg="add del mod">
          <ac:chgData name="Ivy Kim" userId="b31d0c2d-2b21-497d-b95b-9a114683f2eb" providerId="ADAL" clId="{5A245ACA-4F41-4F54-BB32-110D2A6A025C}" dt="2019-10-10T22:48:11.629" v="5841" actId="478"/>
          <ac:spMkLst>
            <pc:docMk/>
            <pc:sldMk cId="1661164120" sldId="10304"/>
            <ac:spMk id="83" creationId="{944597BC-605B-4817-A934-7E4F0D34D360}"/>
          </ac:spMkLst>
        </pc:spChg>
        <pc:spChg chg="add del mod">
          <ac:chgData name="Ivy Kim" userId="b31d0c2d-2b21-497d-b95b-9a114683f2eb" providerId="ADAL" clId="{5A245ACA-4F41-4F54-BB32-110D2A6A025C}" dt="2019-10-10T17:03:39.622" v="2354" actId="478"/>
          <ac:spMkLst>
            <pc:docMk/>
            <pc:sldMk cId="1661164120" sldId="10304"/>
            <ac:spMk id="85" creationId="{B8E258DB-D70B-4A27-B5AF-24403946E8D6}"/>
          </ac:spMkLst>
        </pc:spChg>
        <pc:spChg chg="add del mod">
          <ac:chgData name="Ivy Kim" userId="b31d0c2d-2b21-497d-b95b-9a114683f2eb" providerId="ADAL" clId="{5A245ACA-4F41-4F54-BB32-110D2A6A025C}" dt="2019-10-10T22:48:11.629" v="5841" actId="478"/>
          <ac:spMkLst>
            <pc:docMk/>
            <pc:sldMk cId="1661164120" sldId="10304"/>
            <ac:spMk id="85" creationId="{C727387D-9B5B-4667-A3AC-60E3A304F944}"/>
          </ac:spMkLst>
        </pc:spChg>
        <pc:spChg chg="add del mod">
          <ac:chgData name="Ivy Kim" userId="b31d0c2d-2b21-497d-b95b-9a114683f2eb" providerId="ADAL" clId="{5A245ACA-4F41-4F54-BB32-110D2A6A025C}" dt="2019-10-10T22:48:11.629" v="5841" actId="478"/>
          <ac:spMkLst>
            <pc:docMk/>
            <pc:sldMk cId="1661164120" sldId="10304"/>
            <ac:spMk id="86" creationId="{D14653CD-9218-45B1-BBC6-2C86621A3249}"/>
          </ac:spMkLst>
        </pc:spChg>
        <pc:spChg chg="add del mod topLvl">
          <ac:chgData name="Ivy Kim" userId="b31d0c2d-2b21-497d-b95b-9a114683f2eb" providerId="ADAL" clId="{5A245ACA-4F41-4F54-BB32-110D2A6A025C}" dt="2019-10-14T22:03:23.009" v="7025" actId="1076"/>
          <ac:spMkLst>
            <pc:docMk/>
            <pc:sldMk cId="1661164120" sldId="10304"/>
            <ac:spMk id="88" creationId="{1D20738E-0B8A-4C7E-8CE6-C3EC2E0E4562}"/>
          </ac:spMkLst>
        </pc:spChg>
        <pc:spChg chg="add del mod topLvl">
          <ac:chgData name="Ivy Kim" userId="b31d0c2d-2b21-497d-b95b-9a114683f2eb" providerId="ADAL" clId="{5A245ACA-4F41-4F54-BB32-110D2A6A025C}" dt="2019-10-14T22:03:23.009" v="7025" actId="1076"/>
          <ac:spMkLst>
            <pc:docMk/>
            <pc:sldMk cId="1661164120" sldId="10304"/>
            <ac:spMk id="89" creationId="{A984DB81-56ED-48B6-A11A-AA2976E03881}"/>
          </ac:spMkLst>
        </pc:spChg>
        <pc:spChg chg="del mod">
          <ac:chgData name="Ivy Kim" userId="b31d0c2d-2b21-497d-b95b-9a114683f2eb" providerId="ADAL" clId="{5A245ACA-4F41-4F54-BB32-110D2A6A025C}" dt="2019-10-10T16:26:52.125" v="1699" actId="478"/>
          <ac:spMkLst>
            <pc:docMk/>
            <pc:sldMk cId="1661164120" sldId="10304"/>
            <ac:spMk id="89" creationId="{DA341D22-9F75-2C45-93AC-A391FFC44C44}"/>
          </ac:spMkLst>
        </pc:spChg>
        <pc:spChg chg="add mod">
          <ac:chgData name="Ivy Kim" userId="b31d0c2d-2b21-497d-b95b-9a114683f2eb" providerId="ADAL" clId="{5A245ACA-4F41-4F54-BB32-110D2A6A025C}" dt="2019-10-15T18:21:42.137" v="7229" actId="1076"/>
          <ac:spMkLst>
            <pc:docMk/>
            <pc:sldMk cId="1661164120" sldId="10304"/>
            <ac:spMk id="90" creationId="{29F37152-B489-4F3C-9CB9-F55DA1F69436}"/>
          </ac:spMkLst>
        </pc:spChg>
        <pc:spChg chg="add del mod topLvl">
          <ac:chgData name="Ivy Kim" userId="b31d0c2d-2b21-497d-b95b-9a114683f2eb" providerId="ADAL" clId="{5A245ACA-4F41-4F54-BB32-110D2A6A025C}" dt="2019-10-14T22:03:23.009" v="7025" actId="1076"/>
          <ac:spMkLst>
            <pc:docMk/>
            <pc:sldMk cId="1661164120" sldId="10304"/>
            <ac:spMk id="91" creationId="{670E6DD9-DFC7-4104-BF73-6BED7E32999D}"/>
          </ac:spMkLst>
        </pc:spChg>
        <pc:spChg chg="mod">
          <ac:chgData name="Ivy Kim" userId="b31d0c2d-2b21-497d-b95b-9a114683f2eb" providerId="ADAL" clId="{5A245ACA-4F41-4F54-BB32-110D2A6A025C}" dt="2019-10-14T22:03:38.848" v="7029" actId="1076"/>
          <ac:spMkLst>
            <pc:docMk/>
            <pc:sldMk cId="1661164120" sldId="10304"/>
            <ac:spMk id="92" creationId="{D7ED70BD-B546-41E4-BE98-AF3DA2AF12DE}"/>
          </ac:spMkLst>
        </pc:spChg>
        <pc:spChg chg="mod">
          <ac:chgData name="Ivy Kim" userId="b31d0c2d-2b21-497d-b95b-9a114683f2eb" providerId="ADAL" clId="{5A245ACA-4F41-4F54-BB32-110D2A6A025C}" dt="2019-10-09T21:38:46.578" v="138" actId="207"/>
          <ac:spMkLst>
            <pc:docMk/>
            <pc:sldMk cId="1661164120" sldId="10304"/>
            <ac:spMk id="92" creationId="{F1DAF6FF-F45C-8F45-8DE5-0F77B46C8360}"/>
          </ac:spMkLst>
        </pc:spChg>
        <pc:spChg chg="mod">
          <ac:chgData name="Ivy Kim" userId="b31d0c2d-2b21-497d-b95b-9a114683f2eb" providerId="ADAL" clId="{5A245ACA-4F41-4F54-BB32-110D2A6A025C}" dt="2019-10-15T18:28:52.489" v="7405" actId="20577"/>
          <ac:spMkLst>
            <pc:docMk/>
            <pc:sldMk cId="1661164120" sldId="10304"/>
            <ac:spMk id="93" creationId="{6DBC122A-E0F7-45A5-B545-52982A232146}"/>
          </ac:spMkLst>
        </pc:spChg>
        <pc:spChg chg="del mod">
          <ac:chgData name="Ivy Kim" userId="b31d0c2d-2b21-497d-b95b-9a114683f2eb" providerId="ADAL" clId="{5A245ACA-4F41-4F54-BB32-110D2A6A025C}" dt="2019-10-10T16:26:52.125" v="1699" actId="478"/>
          <ac:spMkLst>
            <pc:docMk/>
            <pc:sldMk cId="1661164120" sldId="10304"/>
            <ac:spMk id="93" creationId="{9BCFC725-7B4D-FE4C-AB25-1406EF627D3A}"/>
          </ac:spMkLst>
        </pc:spChg>
        <pc:spChg chg="add mod">
          <ac:chgData name="Ivy Kim" userId="b31d0c2d-2b21-497d-b95b-9a114683f2eb" providerId="ADAL" clId="{5A245ACA-4F41-4F54-BB32-110D2A6A025C}" dt="2019-10-15T18:19:10.903" v="7196" actId="121"/>
          <ac:spMkLst>
            <pc:docMk/>
            <pc:sldMk cId="1661164120" sldId="10304"/>
            <ac:spMk id="94" creationId="{81526821-D122-40B9-80D2-E2A48E68ACF6}"/>
          </ac:spMkLst>
        </pc:spChg>
        <pc:spChg chg="mod">
          <ac:chgData name="Ivy Kim" userId="b31d0c2d-2b21-497d-b95b-9a114683f2eb" providerId="ADAL" clId="{5A245ACA-4F41-4F54-BB32-110D2A6A025C}" dt="2019-10-15T18:25:42.740" v="7370" actId="164"/>
          <ac:spMkLst>
            <pc:docMk/>
            <pc:sldMk cId="1661164120" sldId="10304"/>
            <ac:spMk id="95" creationId="{9DFDA608-D633-4C3B-A159-6D13217A8E35}"/>
          </ac:spMkLst>
        </pc:spChg>
        <pc:spChg chg="del mod">
          <ac:chgData name="Ivy Kim" userId="b31d0c2d-2b21-497d-b95b-9a114683f2eb" providerId="ADAL" clId="{5A245ACA-4F41-4F54-BB32-110D2A6A025C}" dt="2019-10-10T16:26:52.125" v="1699" actId="478"/>
          <ac:spMkLst>
            <pc:docMk/>
            <pc:sldMk cId="1661164120" sldId="10304"/>
            <ac:spMk id="96" creationId="{3085AF83-3F0B-3D43-9C5A-AE8922236273}"/>
          </ac:spMkLst>
        </pc:spChg>
        <pc:spChg chg="mod">
          <ac:chgData name="Ivy Kim" userId="b31d0c2d-2b21-497d-b95b-9a114683f2eb" providerId="ADAL" clId="{5A245ACA-4F41-4F54-BB32-110D2A6A025C}" dt="2019-10-15T18:25:49.028" v="7372" actId="164"/>
          <ac:spMkLst>
            <pc:docMk/>
            <pc:sldMk cId="1661164120" sldId="10304"/>
            <ac:spMk id="96" creationId="{AC6A429F-405C-4949-80A5-8FC2434974BA}"/>
          </ac:spMkLst>
        </pc:spChg>
        <pc:spChg chg="mod">
          <ac:chgData name="Ivy Kim" userId="b31d0c2d-2b21-497d-b95b-9a114683f2eb" providerId="ADAL" clId="{5A245ACA-4F41-4F54-BB32-110D2A6A025C}" dt="2019-10-15T18:25:49.028" v="7372" actId="164"/>
          <ac:spMkLst>
            <pc:docMk/>
            <pc:sldMk cId="1661164120" sldId="10304"/>
            <ac:spMk id="98" creationId="{58BC14E0-604D-4E9E-9734-2AB0BEBEC41A}"/>
          </ac:spMkLst>
        </pc:spChg>
        <pc:spChg chg="mod">
          <ac:chgData name="Ivy Kim" userId="b31d0c2d-2b21-497d-b95b-9a114683f2eb" providerId="ADAL" clId="{5A245ACA-4F41-4F54-BB32-110D2A6A025C}" dt="2019-10-15T18:25:49.028" v="7372" actId="164"/>
          <ac:spMkLst>
            <pc:docMk/>
            <pc:sldMk cId="1661164120" sldId="10304"/>
            <ac:spMk id="99" creationId="{A3BB8D06-DD84-44B3-951C-79DF0163D6F9}"/>
          </ac:spMkLst>
        </pc:spChg>
        <pc:spChg chg="mod topLvl">
          <ac:chgData name="Ivy Kim" userId="b31d0c2d-2b21-497d-b95b-9a114683f2eb" providerId="ADAL" clId="{5A245ACA-4F41-4F54-BB32-110D2A6A025C}" dt="2019-10-10T22:38:33.680" v="5666" actId="164"/>
          <ac:spMkLst>
            <pc:docMk/>
            <pc:sldMk cId="1661164120" sldId="10304"/>
            <ac:spMk id="100" creationId="{70B675DE-7582-4CB4-96E6-53C0CF309571}"/>
          </ac:spMkLst>
        </pc:spChg>
        <pc:spChg chg="mod">
          <ac:chgData name="Ivy Kim" userId="b31d0c2d-2b21-497d-b95b-9a114683f2eb" providerId="ADAL" clId="{5A245ACA-4F41-4F54-BB32-110D2A6A025C}" dt="2019-10-15T18:25:49.028" v="7372" actId="164"/>
          <ac:spMkLst>
            <pc:docMk/>
            <pc:sldMk cId="1661164120" sldId="10304"/>
            <ac:spMk id="100" creationId="{872448E1-5381-4147-BCDC-3FC1294CF93E}"/>
          </ac:spMkLst>
        </pc:spChg>
        <pc:spChg chg="mod">
          <ac:chgData name="Ivy Kim" userId="b31d0c2d-2b21-497d-b95b-9a114683f2eb" providerId="ADAL" clId="{5A245ACA-4F41-4F54-BB32-110D2A6A025C}" dt="2019-10-15T18:25:49.028" v="7372" actId="164"/>
          <ac:spMkLst>
            <pc:docMk/>
            <pc:sldMk cId="1661164120" sldId="10304"/>
            <ac:spMk id="101" creationId="{12E9ED25-D73C-455A-A2C4-00FF586933A5}"/>
          </ac:spMkLst>
        </pc:spChg>
        <pc:spChg chg="mod topLvl">
          <ac:chgData name="Ivy Kim" userId="b31d0c2d-2b21-497d-b95b-9a114683f2eb" providerId="ADAL" clId="{5A245ACA-4F41-4F54-BB32-110D2A6A025C}" dt="2019-10-10T22:38:33.680" v="5666" actId="164"/>
          <ac:spMkLst>
            <pc:docMk/>
            <pc:sldMk cId="1661164120" sldId="10304"/>
            <ac:spMk id="101" creationId="{A72E9845-56D4-4B28-9925-9F937C205CCF}"/>
          </ac:spMkLst>
        </pc:spChg>
        <pc:spChg chg="mod">
          <ac:chgData name="Ivy Kim" userId="b31d0c2d-2b21-497d-b95b-9a114683f2eb" providerId="ADAL" clId="{5A245ACA-4F41-4F54-BB32-110D2A6A025C}" dt="2019-10-15T18:25:42.740" v="7370" actId="164"/>
          <ac:spMkLst>
            <pc:docMk/>
            <pc:sldMk cId="1661164120" sldId="10304"/>
            <ac:spMk id="102" creationId="{D3B663ED-C3A8-44ED-8E12-8D52A15CA109}"/>
          </ac:spMkLst>
        </pc:spChg>
        <pc:spChg chg="mod topLvl">
          <ac:chgData name="Ivy Kim" userId="b31d0c2d-2b21-497d-b95b-9a114683f2eb" providerId="ADAL" clId="{5A245ACA-4F41-4F54-BB32-110D2A6A025C}" dt="2019-10-10T22:38:33.680" v="5666" actId="164"/>
          <ac:spMkLst>
            <pc:docMk/>
            <pc:sldMk cId="1661164120" sldId="10304"/>
            <ac:spMk id="102" creationId="{EC32DF5A-6CBB-4D48-85D1-625B7BC250E1}"/>
          </ac:spMkLst>
        </pc:spChg>
        <pc:spChg chg="del mod">
          <ac:chgData name="Ivy Kim" userId="b31d0c2d-2b21-497d-b95b-9a114683f2eb" providerId="ADAL" clId="{5A245ACA-4F41-4F54-BB32-110D2A6A025C}" dt="2019-10-10T16:26:52.125" v="1699" actId="478"/>
          <ac:spMkLst>
            <pc:docMk/>
            <pc:sldMk cId="1661164120" sldId="10304"/>
            <ac:spMk id="103" creationId="{3EA04F3B-F630-784F-9A46-521AC0B62873}"/>
          </ac:spMkLst>
        </pc:spChg>
        <pc:spChg chg="mod topLvl">
          <ac:chgData name="Ivy Kim" userId="b31d0c2d-2b21-497d-b95b-9a114683f2eb" providerId="ADAL" clId="{5A245ACA-4F41-4F54-BB32-110D2A6A025C}" dt="2019-10-10T22:38:33.680" v="5666" actId="164"/>
          <ac:spMkLst>
            <pc:docMk/>
            <pc:sldMk cId="1661164120" sldId="10304"/>
            <ac:spMk id="103" creationId="{B727A03E-7D91-4CEB-B346-C3D650C8D30E}"/>
          </ac:spMkLst>
        </pc:spChg>
        <pc:spChg chg="mod">
          <ac:chgData name="Ivy Kim" userId="b31d0c2d-2b21-497d-b95b-9a114683f2eb" providerId="ADAL" clId="{5A245ACA-4F41-4F54-BB32-110D2A6A025C}" dt="2019-10-15T18:25:42.740" v="7370" actId="164"/>
          <ac:spMkLst>
            <pc:docMk/>
            <pc:sldMk cId="1661164120" sldId="10304"/>
            <ac:spMk id="103" creationId="{D46257A2-9024-4A00-8667-527EDD2C3649}"/>
          </ac:spMkLst>
        </pc:spChg>
        <pc:spChg chg="mod topLvl">
          <ac:chgData name="Ivy Kim" userId="b31d0c2d-2b21-497d-b95b-9a114683f2eb" providerId="ADAL" clId="{5A245ACA-4F41-4F54-BB32-110D2A6A025C}" dt="2019-10-10T22:38:33.680" v="5666" actId="164"/>
          <ac:spMkLst>
            <pc:docMk/>
            <pc:sldMk cId="1661164120" sldId="10304"/>
            <ac:spMk id="104" creationId="{84BF8CF3-F10E-4A0E-86E4-037A60F38F76}"/>
          </ac:spMkLst>
        </pc:spChg>
        <pc:spChg chg="mod topLvl">
          <ac:chgData name="Ivy Kim" userId="b31d0c2d-2b21-497d-b95b-9a114683f2eb" providerId="ADAL" clId="{5A245ACA-4F41-4F54-BB32-110D2A6A025C}" dt="2019-10-10T22:38:33.680" v="5666" actId="164"/>
          <ac:spMkLst>
            <pc:docMk/>
            <pc:sldMk cId="1661164120" sldId="10304"/>
            <ac:spMk id="105" creationId="{694D4C1A-1269-4C98-A66E-3476ED07B5FA}"/>
          </ac:spMkLst>
        </pc:spChg>
        <pc:spChg chg="del mod">
          <ac:chgData name="Ivy Kim" userId="b31d0c2d-2b21-497d-b95b-9a114683f2eb" providerId="ADAL" clId="{5A245ACA-4F41-4F54-BB32-110D2A6A025C}" dt="2019-10-10T16:26:52.125" v="1699" actId="478"/>
          <ac:spMkLst>
            <pc:docMk/>
            <pc:sldMk cId="1661164120" sldId="10304"/>
            <ac:spMk id="105" creationId="{9206D16B-9F98-8D44-82B6-C1D31F2B855F}"/>
          </ac:spMkLst>
        </pc:spChg>
        <pc:spChg chg="mod topLvl">
          <ac:chgData name="Ivy Kim" userId="b31d0c2d-2b21-497d-b95b-9a114683f2eb" providerId="ADAL" clId="{5A245ACA-4F41-4F54-BB32-110D2A6A025C}" dt="2019-10-10T22:38:33.680" v="5666" actId="164"/>
          <ac:spMkLst>
            <pc:docMk/>
            <pc:sldMk cId="1661164120" sldId="10304"/>
            <ac:spMk id="106" creationId="{55B6370F-C5DC-4432-BF3E-ED7F0341002E}"/>
          </ac:spMkLst>
        </pc:spChg>
        <pc:spChg chg="mod topLvl">
          <ac:chgData name="Ivy Kim" userId="b31d0c2d-2b21-497d-b95b-9a114683f2eb" providerId="ADAL" clId="{5A245ACA-4F41-4F54-BB32-110D2A6A025C}" dt="2019-10-10T22:38:33.680" v="5666" actId="164"/>
          <ac:spMkLst>
            <pc:docMk/>
            <pc:sldMk cId="1661164120" sldId="10304"/>
            <ac:spMk id="107" creationId="{F1637F6B-E0F6-4844-8F6A-CD040C2A565C}"/>
          </ac:spMkLst>
        </pc:spChg>
        <pc:spChg chg="mod">
          <ac:chgData name="Ivy Kim" userId="b31d0c2d-2b21-497d-b95b-9a114683f2eb" providerId="ADAL" clId="{5A245ACA-4F41-4F54-BB32-110D2A6A025C}" dt="2019-10-15T18:22:30.756" v="7248" actId="12788"/>
          <ac:spMkLst>
            <pc:docMk/>
            <pc:sldMk cId="1661164120" sldId="10304"/>
            <ac:spMk id="114" creationId="{32AAF6E9-09B0-4850-9E6B-F7AA6AF46247}"/>
          </ac:spMkLst>
        </pc:spChg>
        <pc:spChg chg="mod">
          <ac:chgData name="Ivy Kim" userId="b31d0c2d-2b21-497d-b95b-9a114683f2eb" providerId="ADAL" clId="{5A245ACA-4F41-4F54-BB32-110D2A6A025C}" dt="2019-10-15T18:22:40.058" v="7250" actId="1076"/>
          <ac:spMkLst>
            <pc:docMk/>
            <pc:sldMk cId="1661164120" sldId="10304"/>
            <ac:spMk id="116" creationId="{A4CC2247-75FF-483B-9C5D-4DDC3A3C9C48}"/>
          </ac:spMkLst>
        </pc:spChg>
        <pc:spChg chg="del mod">
          <ac:chgData name="Ivy Kim" userId="b31d0c2d-2b21-497d-b95b-9a114683f2eb" providerId="ADAL" clId="{5A245ACA-4F41-4F54-BB32-110D2A6A025C}" dt="2019-10-10T16:26:52.125" v="1699" actId="478"/>
          <ac:spMkLst>
            <pc:docMk/>
            <pc:sldMk cId="1661164120" sldId="10304"/>
            <ac:spMk id="117" creationId="{05056C82-014B-F143-9447-BD075E7223B2}"/>
          </ac:spMkLst>
        </pc:spChg>
        <pc:spChg chg="add del mod">
          <ac:chgData name="Ivy Kim" userId="b31d0c2d-2b21-497d-b95b-9a114683f2eb" providerId="ADAL" clId="{5A245ACA-4F41-4F54-BB32-110D2A6A025C}" dt="2019-10-10T22:48:11.629" v="5841" actId="478"/>
          <ac:spMkLst>
            <pc:docMk/>
            <pc:sldMk cId="1661164120" sldId="10304"/>
            <ac:spMk id="117" creationId="{140D1DFD-3F21-4FEB-ADD9-B0017DF923AF}"/>
          </ac:spMkLst>
        </pc:spChg>
        <pc:spChg chg="add del mod">
          <ac:chgData name="Ivy Kim" userId="b31d0c2d-2b21-497d-b95b-9a114683f2eb" providerId="ADAL" clId="{5A245ACA-4F41-4F54-BB32-110D2A6A025C}" dt="2019-10-10T22:48:11.629" v="5841" actId="478"/>
          <ac:spMkLst>
            <pc:docMk/>
            <pc:sldMk cId="1661164120" sldId="10304"/>
            <ac:spMk id="118" creationId="{45781D2D-EE5A-490B-881E-11155FA95720}"/>
          </ac:spMkLst>
        </pc:spChg>
        <pc:spChg chg="add del mod">
          <ac:chgData name="Ivy Kim" userId="b31d0c2d-2b21-497d-b95b-9a114683f2eb" providerId="ADAL" clId="{5A245ACA-4F41-4F54-BB32-110D2A6A025C}" dt="2019-10-10T22:48:11.629" v="5841" actId="478"/>
          <ac:spMkLst>
            <pc:docMk/>
            <pc:sldMk cId="1661164120" sldId="10304"/>
            <ac:spMk id="122" creationId="{0EE23F3E-496C-4450-A12A-AE126B12E96A}"/>
          </ac:spMkLst>
        </pc:spChg>
        <pc:spChg chg="mod">
          <ac:chgData name="Ivy Kim" userId="b31d0c2d-2b21-497d-b95b-9a114683f2eb" providerId="ADAL" clId="{5A245ACA-4F41-4F54-BB32-110D2A6A025C}" dt="2019-10-09T21:39:54.349" v="159"/>
          <ac:spMkLst>
            <pc:docMk/>
            <pc:sldMk cId="1661164120" sldId="10304"/>
            <ac:spMk id="122" creationId="{AEEA60EE-036E-4DB4-B824-65CD36BA6D9F}"/>
          </ac:spMkLst>
        </pc:spChg>
        <pc:spChg chg="add del mod">
          <ac:chgData name="Ivy Kim" userId="b31d0c2d-2b21-497d-b95b-9a114683f2eb" providerId="ADAL" clId="{5A245ACA-4F41-4F54-BB32-110D2A6A025C}" dt="2019-10-10T22:48:11.629" v="5841" actId="478"/>
          <ac:spMkLst>
            <pc:docMk/>
            <pc:sldMk cId="1661164120" sldId="10304"/>
            <ac:spMk id="123" creationId="{3C66DC43-6903-4413-AB67-5130251FC376}"/>
          </ac:spMkLst>
        </pc:spChg>
        <pc:spChg chg="mod">
          <ac:chgData name="Ivy Kim" userId="b31d0c2d-2b21-497d-b95b-9a114683f2eb" providerId="ADAL" clId="{5A245ACA-4F41-4F54-BB32-110D2A6A025C}" dt="2019-10-14T21:55:07.213" v="6862" actId="255"/>
          <ac:spMkLst>
            <pc:docMk/>
            <pc:sldMk cId="1661164120" sldId="10304"/>
            <ac:spMk id="124" creationId="{CDC9AE76-45D2-4E60-9149-527E8B6C2D1B}"/>
          </ac:spMkLst>
        </pc:spChg>
        <pc:spChg chg="mod">
          <ac:chgData name="Ivy Kim" userId="b31d0c2d-2b21-497d-b95b-9a114683f2eb" providerId="ADAL" clId="{5A245ACA-4F41-4F54-BB32-110D2A6A025C}" dt="2019-10-09T21:38:28.778" v="135" actId="207"/>
          <ac:spMkLst>
            <pc:docMk/>
            <pc:sldMk cId="1661164120" sldId="10304"/>
            <ac:spMk id="126" creationId="{B3B70CF9-4C32-4FB1-A8E6-541945517C1B}"/>
          </ac:spMkLst>
        </pc:spChg>
        <pc:spChg chg="add del mod">
          <ac:chgData name="Ivy Kim" userId="b31d0c2d-2b21-497d-b95b-9a114683f2eb" providerId="ADAL" clId="{5A245ACA-4F41-4F54-BB32-110D2A6A025C}" dt="2019-10-10T22:48:11.629" v="5841" actId="478"/>
          <ac:spMkLst>
            <pc:docMk/>
            <pc:sldMk cId="1661164120" sldId="10304"/>
            <ac:spMk id="128" creationId="{8F9BFE95-82C9-44EE-A762-312D967BFE22}"/>
          </ac:spMkLst>
        </pc:spChg>
        <pc:spChg chg="mod">
          <ac:chgData name="Ivy Kim" userId="b31d0c2d-2b21-497d-b95b-9a114683f2eb" providerId="ADAL" clId="{5A245ACA-4F41-4F54-BB32-110D2A6A025C}" dt="2019-10-14T21:55:10.196" v="6863" actId="255"/>
          <ac:spMkLst>
            <pc:docMk/>
            <pc:sldMk cId="1661164120" sldId="10304"/>
            <ac:spMk id="128" creationId="{C1738F00-881D-4901-AD20-8F80612C844B}"/>
          </ac:spMkLst>
        </pc:spChg>
        <pc:spChg chg="add mod">
          <ac:chgData name="Ivy Kim" userId="b31d0c2d-2b21-497d-b95b-9a114683f2eb" providerId="ADAL" clId="{5A245ACA-4F41-4F54-BB32-110D2A6A025C}" dt="2019-10-15T18:25:34.772" v="7365" actId="164"/>
          <ac:spMkLst>
            <pc:docMk/>
            <pc:sldMk cId="1661164120" sldId="10304"/>
            <ac:spMk id="129" creationId="{0681B77B-0A95-4F21-A245-467E07537D9B}"/>
          </ac:spMkLst>
        </pc:spChg>
        <pc:spChg chg="add del mod">
          <ac:chgData name="Ivy Kim" userId="b31d0c2d-2b21-497d-b95b-9a114683f2eb" providerId="ADAL" clId="{5A245ACA-4F41-4F54-BB32-110D2A6A025C}" dt="2019-10-10T22:48:11.629" v="5841" actId="478"/>
          <ac:spMkLst>
            <pc:docMk/>
            <pc:sldMk cId="1661164120" sldId="10304"/>
            <ac:spMk id="130" creationId="{ECE98519-D8EA-4392-803B-10F6EC3FF491}"/>
          </ac:spMkLst>
        </pc:spChg>
        <pc:spChg chg="add del mod topLvl">
          <ac:chgData name="Ivy Kim" userId="b31d0c2d-2b21-497d-b95b-9a114683f2eb" providerId="ADAL" clId="{5A245ACA-4F41-4F54-BB32-110D2A6A025C}" dt="2019-10-14T22:03:23.009" v="7025" actId="1076"/>
          <ac:spMkLst>
            <pc:docMk/>
            <pc:sldMk cId="1661164120" sldId="10304"/>
            <ac:spMk id="132" creationId="{E509F794-2399-4870-98A8-C220755C59D9}"/>
          </ac:spMkLst>
        </pc:spChg>
        <pc:spChg chg="add mod topLvl">
          <ac:chgData name="Ivy Kim" userId="b31d0c2d-2b21-497d-b95b-9a114683f2eb" providerId="ADAL" clId="{5A245ACA-4F41-4F54-BB32-110D2A6A025C}" dt="2019-10-14T22:03:23.009" v="7025" actId="1076"/>
          <ac:spMkLst>
            <pc:docMk/>
            <pc:sldMk cId="1661164120" sldId="10304"/>
            <ac:spMk id="133" creationId="{F9007837-F319-4874-9945-519A1FC9D0B6}"/>
          </ac:spMkLst>
        </pc:spChg>
        <pc:spChg chg="add mod topLvl">
          <ac:chgData name="Ivy Kim" userId="b31d0c2d-2b21-497d-b95b-9a114683f2eb" providerId="ADAL" clId="{5A245ACA-4F41-4F54-BB32-110D2A6A025C}" dt="2019-10-14T22:03:23.009" v="7025" actId="1076"/>
          <ac:spMkLst>
            <pc:docMk/>
            <pc:sldMk cId="1661164120" sldId="10304"/>
            <ac:spMk id="134" creationId="{E75A0EBE-D99B-4BFA-B570-3CF0F787C4CE}"/>
          </ac:spMkLst>
        </pc:spChg>
        <pc:spChg chg="del mod">
          <ac:chgData name="Ivy Kim" userId="b31d0c2d-2b21-497d-b95b-9a114683f2eb" providerId="ADAL" clId="{5A245ACA-4F41-4F54-BB32-110D2A6A025C}" dt="2019-10-14T21:56:42.317" v="6883" actId="478"/>
          <ac:spMkLst>
            <pc:docMk/>
            <pc:sldMk cId="1661164120" sldId="10304"/>
            <ac:spMk id="135" creationId="{66A71BF6-B935-4BA0-AD66-F561D98F18F1}"/>
          </ac:spMkLst>
        </pc:spChg>
        <pc:spChg chg="add del mod">
          <ac:chgData name="Ivy Kim" userId="b31d0c2d-2b21-497d-b95b-9a114683f2eb" providerId="ADAL" clId="{5A245ACA-4F41-4F54-BB32-110D2A6A025C}" dt="2019-10-14T22:01:14.080" v="6958" actId="478"/>
          <ac:spMkLst>
            <pc:docMk/>
            <pc:sldMk cId="1661164120" sldId="10304"/>
            <ac:spMk id="136" creationId="{A27142F4-9CB1-48BF-9EB5-1BA89FA73759}"/>
          </ac:spMkLst>
        </pc:spChg>
        <pc:spChg chg="add del mod">
          <ac:chgData name="Ivy Kim" userId="b31d0c2d-2b21-497d-b95b-9a114683f2eb" providerId="ADAL" clId="{5A245ACA-4F41-4F54-BB32-110D2A6A025C}" dt="2019-10-14T22:01:14.080" v="6958" actId="478"/>
          <ac:spMkLst>
            <pc:docMk/>
            <pc:sldMk cId="1661164120" sldId="10304"/>
            <ac:spMk id="139" creationId="{4BA9DF22-0193-42F1-B1F3-E30A45F77D47}"/>
          </ac:spMkLst>
        </pc:spChg>
        <pc:spChg chg="add del mod">
          <ac:chgData name="Ivy Kim" userId="b31d0c2d-2b21-497d-b95b-9a114683f2eb" providerId="ADAL" clId="{5A245ACA-4F41-4F54-BB32-110D2A6A025C}" dt="2019-10-14T22:01:14.080" v="6958" actId="478"/>
          <ac:spMkLst>
            <pc:docMk/>
            <pc:sldMk cId="1661164120" sldId="10304"/>
            <ac:spMk id="140" creationId="{E8C8A21C-2BD6-47D4-9887-9D65791ACC49}"/>
          </ac:spMkLst>
        </pc:spChg>
        <pc:spChg chg="add del mod">
          <ac:chgData name="Ivy Kim" userId="b31d0c2d-2b21-497d-b95b-9a114683f2eb" providerId="ADAL" clId="{5A245ACA-4F41-4F54-BB32-110D2A6A025C}" dt="2019-10-14T22:01:14.080" v="6958" actId="478"/>
          <ac:spMkLst>
            <pc:docMk/>
            <pc:sldMk cId="1661164120" sldId="10304"/>
            <ac:spMk id="141" creationId="{61DDBAC2-3D38-49F6-8113-2C51047F5BB1}"/>
          </ac:spMkLst>
        </pc:spChg>
        <pc:spChg chg="add del mod">
          <ac:chgData name="Ivy Kim" userId="b31d0c2d-2b21-497d-b95b-9a114683f2eb" providerId="ADAL" clId="{5A245ACA-4F41-4F54-BB32-110D2A6A025C}" dt="2019-10-10T17:03:39.622" v="2354" actId="478"/>
          <ac:spMkLst>
            <pc:docMk/>
            <pc:sldMk cId="1661164120" sldId="10304"/>
            <ac:spMk id="141" creationId="{EA281837-E7F0-4099-9ABB-E2DF54B3C814}"/>
          </ac:spMkLst>
        </pc:spChg>
        <pc:spChg chg="add del mod">
          <ac:chgData name="Ivy Kim" userId="b31d0c2d-2b21-497d-b95b-9a114683f2eb" providerId="ADAL" clId="{5A245ACA-4F41-4F54-BB32-110D2A6A025C}" dt="2019-10-10T22:48:11.629" v="5841" actId="478"/>
          <ac:spMkLst>
            <pc:docMk/>
            <pc:sldMk cId="1661164120" sldId="10304"/>
            <ac:spMk id="142" creationId="{C60CC591-E3B7-4AC1-9355-ECFC63C9DFEC}"/>
          </ac:spMkLst>
        </pc:spChg>
        <pc:spChg chg="add del mod">
          <ac:chgData name="Ivy Kim" userId="b31d0c2d-2b21-497d-b95b-9a114683f2eb" providerId="ADAL" clId="{5A245ACA-4F41-4F54-BB32-110D2A6A025C}" dt="2019-10-10T22:48:11.629" v="5841" actId="478"/>
          <ac:spMkLst>
            <pc:docMk/>
            <pc:sldMk cId="1661164120" sldId="10304"/>
            <ac:spMk id="144" creationId="{4D03F1F5-1791-49E1-8A86-5AEB7F9D3335}"/>
          </ac:spMkLst>
        </pc:spChg>
        <pc:spChg chg="add del mod">
          <ac:chgData name="Ivy Kim" userId="b31d0c2d-2b21-497d-b95b-9a114683f2eb" providerId="ADAL" clId="{5A245ACA-4F41-4F54-BB32-110D2A6A025C}" dt="2019-10-10T17:03:39.622" v="2354" actId="478"/>
          <ac:spMkLst>
            <pc:docMk/>
            <pc:sldMk cId="1661164120" sldId="10304"/>
            <ac:spMk id="146" creationId="{44181D2B-37AB-4FC3-9D13-17843D47F1BA}"/>
          </ac:spMkLst>
        </pc:spChg>
        <pc:spChg chg="add del mod">
          <ac:chgData name="Ivy Kim" userId="b31d0c2d-2b21-497d-b95b-9a114683f2eb" providerId="ADAL" clId="{5A245ACA-4F41-4F54-BB32-110D2A6A025C}" dt="2019-10-10T22:48:11.629" v="5841" actId="478"/>
          <ac:spMkLst>
            <pc:docMk/>
            <pc:sldMk cId="1661164120" sldId="10304"/>
            <ac:spMk id="148" creationId="{90909EDA-62A1-4C9C-927C-4883AC9C74A6}"/>
          </ac:spMkLst>
        </pc:spChg>
        <pc:spChg chg="mod">
          <ac:chgData name="Ivy Kim" userId="b31d0c2d-2b21-497d-b95b-9a114683f2eb" providerId="ADAL" clId="{5A245ACA-4F41-4F54-BB32-110D2A6A025C}" dt="2019-10-15T18:22:30.756" v="7248" actId="12788"/>
          <ac:spMkLst>
            <pc:docMk/>
            <pc:sldMk cId="1661164120" sldId="10304"/>
            <ac:spMk id="149" creationId="{4FDF4FD0-1964-4C5E-8D18-525725D82612}"/>
          </ac:spMkLst>
        </pc:spChg>
        <pc:spChg chg="add del mod ord">
          <ac:chgData name="Ivy Kim" userId="b31d0c2d-2b21-497d-b95b-9a114683f2eb" providerId="ADAL" clId="{5A245ACA-4F41-4F54-BB32-110D2A6A025C}" dt="2019-10-10T20:19:54.314" v="4464" actId="478"/>
          <ac:spMkLst>
            <pc:docMk/>
            <pc:sldMk cId="1661164120" sldId="10304"/>
            <ac:spMk id="149" creationId="{F13776C9-3AB7-4438-8EB5-355BBB15B5A1}"/>
          </ac:spMkLst>
        </pc:spChg>
        <pc:spChg chg="add del mod">
          <ac:chgData name="Ivy Kim" userId="b31d0c2d-2b21-497d-b95b-9a114683f2eb" providerId="ADAL" clId="{5A245ACA-4F41-4F54-BB32-110D2A6A025C}" dt="2019-10-10T22:38:21.126" v="5663" actId="478"/>
          <ac:spMkLst>
            <pc:docMk/>
            <pc:sldMk cId="1661164120" sldId="10304"/>
            <ac:spMk id="150" creationId="{7394D920-91C1-4A81-A3D6-D53A9CF624A5}"/>
          </ac:spMkLst>
        </pc:spChg>
        <pc:spChg chg="add del mod">
          <ac:chgData name="Ivy Kim" userId="b31d0c2d-2b21-497d-b95b-9a114683f2eb" providerId="ADAL" clId="{5A245ACA-4F41-4F54-BB32-110D2A6A025C}" dt="2019-10-10T22:38:21.126" v="5663" actId="478"/>
          <ac:spMkLst>
            <pc:docMk/>
            <pc:sldMk cId="1661164120" sldId="10304"/>
            <ac:spMk id="151" creationId="{CB0401AD-1FB2-4DC6-B453-FB3EE7452FBF}"/>
          </ac:spMkLst>
        </pc:spChg>
        <pc:spChg chg="add del mod">
          <ac:chgData name="Ivy Kim" userId="b31d0c2d-2b21-497d-b95b-9a114683f2eb" providerId="ADAL" clId="{5A245ACA-4F41-4F54-BB32-110D2A6A025C}" dt="2019-10-10T21:49:28.105" v="5118" actId="478"/>
          <ac:spMkLst>
            <pc:docMk/>
            <pc:sldMk cId="1661164120" sldId="10304"/>
            <ac:spMk id="152" creationId="{0B696E12-F39E-449C-90EC-C5238D7B8AED}"/>
          </ac:spMkLst>
        </pc:spChg>
        <pc:spChg chg="add mod">
          <ac:chgData name="Ivy Kim" userId="b31d0c2d-2b21-497d-b95b-9a114683f2eb" providerId="ADAL" clId="{5A245ACA-4F41-4F54-BB32-110D2A6A025C}" dt="2019-10-10T16:30:28.651" v="1735" actId="571"/>
          <ac:spMkLst>
            <pc:docMk/>
            <pc:sldMk cId="1661164120" sldId="10304"/>
            <ac:spMk id="152" creationId="{DAD633AE-DD28-4259-AF67-F2ABF5FA7F92}"/>
          </ac:spMkLst>
        </pc:spChg>
        <pc:spChg chg="mod topLvl">
          <ac:chgData name="Ivy Kim" userId="b31d0c2d-2b21-497d-b95b-9a114683f2eb" providerId="ADAL" clId="{5A245ACA-4F41-4F54-BB32-110D2A6A025C}" dt="2019-10-10T17:10:48.592" v="2503" actId="255"/>
          <ac:spMkLst>
            <pc:docMk/>
            <pc:sldMk cId="1661164120" sldId="10304"/>
            <ac:spMk id="154" creationId="{3A0345B4-A9B4-485D-A377-5931D768894A}"/>
          </ac:spMkLst>
        </pc:spChg>
        <pc:spChg chg="mod topLvl">
          <ac:chgData name="Ivy Kim" userId="b31d0c2d-2b21-497d-b95b-9a114683f2eb" providerId="ADAL" clId="{5A245ACA-4F41-4F54-BB32-110D2A6A025C}" dt="2019-10-15T18:25:49.028" v="7372" actId="164"/>
          <ac:spMkLst>
            <pc:docMk/>
            <pc:sldMk cId="1661164120" sldId="10304"/>
            <ac:spMk id="154" creationId="{7E31E624-5967-4B51-A540-BFE6581E16B6}"/>
          </ac:spMkLst>
        </pc:spChg>
        <pc:spChg chg="add mod ord topLvl">
          <ac:chgData name="Ivy Kim" userId="b31d0c2d-2b21-497d-b95b-9a114683f2eb" providerId="ADAL" clId="{5A245ACA-4F41-4F54-BB32-110D2A6A025C}" dt="2019-10-10T16:45:55.770" v="2015" actId="164"/>
          <ac:spMkLst>
            <pc:docMk/>
            <pc:sldMk cId="1661164120" sldId="10304"/>
            <ac:spMk id="161" creationId="{3BD46E3F-E129-452E-80DF-18DCC5F99452}"/>
          </ac:spMkLst>
        </pc:spChg>
        <pc:spChg chg="mod ord topLvl">
          <ac:chgData name="Ivy Kim" userId="b31d0c2d-2b21-497d-b95b-9a114683f2eb" providerId="ADAL" clId="{5A245ACA-4F41-4F54-BB32-110D2A6A025C}" dt="2019-10-10T17:10:51.601" v="2504" actId="255"/>
          <ac:spMkLst>
            <pc:docMk/>
            <pc:sldMk cId="1661164120" sldId="10304"/>
            <ac:spMk id="163" creationId="{033D00DC-D8E7-44DA-A35C-5ACC8FB4FCAB}"/>
          </ac:spMkLst>
        </pc:spChg>
        <pc:spChg chg="del mod topLvl">
          <ac:chgData name="Ivy Kim" userId="b31d0c2d-2b21-497d-b95b-9a114683f2eb" providerId="ADAL" clId="{5A245ACA-4F41-4F54-BB32-110D2A6A025C}" dt="2019-10-10T16:34:41.044" v="1818" actId="478"/>
          <ac:spMkLst>
            <pc:docMk/>
            <pc:sldMk cId="1661164120" sldId="10304"/>
            <ac:spMk id="164" creationId="{03190280-A16D-4E6E-A669-65C37A5ECCCE}"/>
          </ac:spMkLst>
        </pc:spChg>
        <pc:spChg chg="add mod">
          <ac:chgData name="Ivy Kim" userId="b31d0c2d-2b21-497d-b95b-9a114683f2eb" providerId="ADAL" clId="{5A245ACA-4F41-4F54-BB32-110D2A6A025C}" dt="2019-10-10T16:37:33.850" v="1871" actId="164"/>
          <ac:spMkLst>
            <pc:docMk/>
            <pc:sldMk cId="1661164120" sldId="10304"/>
            <ac:spMk id="165" creationId="{D2AEA00B-88AC-49C5-AB72-F5CEB5ED49F8}"/>
          </ac:spMkLst>
        </pc:spChg>
        <pc:spChg chg="add mod">
          <ac:chgData name="Ivy Kim" userId="b31d0c2d-2b21-497d-b95b-9a114683f2eb" providerId="ADAL" clId="{5A245ACA-4F41-4F54-BB32-110D2A6A025C}" dt="2019-10-10T16:37:33.850" v="1871" actId="164"/>
          <ac:spMkLst>
            <pc:docMk/>
            <pc:sldMk cId="1661164120" sldId="10304"/>
            <ac:spMk id="167" creationId="{998C9778-A1C0-4873-B301-08495115C1CB}"/>
          </ac:spMkLst>
        </pc:spChg>
        <pc:spChg chg="del mod topLvl">
          <ac:chgData name="Ivy Kim" userId="b31d0c2d-2b21-497d-b95b-9a114683f2eb" providerId="ADAL" clId="{5A245ACA-4F41-4F54-BB32-110D2A6A025C}" dt="2019-10-10T16:43:39.643" v="1984" actId="478"/>
          <ac:spMkLst>
            <pc:docMk/>
            <pc:sldMk cId="1661164120" sldId="10304"/>
            <ac:spMk id="169" creationId="{29429E10-1312-4049-ABC4-152E3684B803}"/>
          </ac:spMkLst>
        </pc:spChg>
        <pc:spChg chg="add mod">
          <ac:chgData name="Ivy Kim" userId="b31d0c2d-2b21-497d-b95b-9a114683f2eb" providerId="ADAL" clId="{5A245ACA-4F41-4F54-BB32-110D2A6A025C}" dt="2019-10-15T18:26:33.218" v="7399" actId="1036"/>
          <ac:spMkLst>
            <pc:docMk/>
            <pc:sldMk cId="1661164120" sldId="10304"/>
            <ac:spMk id="179" creationId="{D931C1B0-DDCC-40CB-BE66-46422F0A66CF}"/>
          </ac:spMkLst>
        </pc:spChg>
        <pc:spChg chg="add mod">
          <ac:chgData name="Ivy Kim" userId="b31d0c2d-2b21-497d-b95b-9a114683f2eb" providerId="ADAL" clId="{5A245ACA-4F41-4F54-BB32-110D2A6A025C}" dt="2019-10-15T18:25:42.740" v="7370" actId="164"/>
          <ac:spMkLst>
            <pc:docMk/>
            <pc:sldMk cId="1661164120" sldId="10304"/>
            <ac:spMk id="180" creationId="{022BF919-3527-4FC6-A6BB-33DF4DD3C38A}"/>
          </ac:spMkLst>
        </pc:spChg>
        <pc:spChg chg="mod">
          <ac:chgData name="Ivy Kim" userId="b31d0c2d-2b21-497d-b95b-9a114683f2eb" providerId="ADAL" clId="{5A245ACA-4F41-4F54-BB32-110D2A6A025C}" dt="2019-10-10T16:40:14.115" v="1907" actId="6549"/>
          <ac:spMkLst>
            <pc:docMk/>
            <pc:sldMk cId="1661164120" sldId="10304"/>
            <ac:spMk id="181" creationId="{B3599E19-BF2E-432A-A0CC-4635F2C42DEF}"/>
          </ac:spMkLst>
        </pc:spChg>
        <pc:spChg chg="del mod topLvl">
          <ac:chgData name="Ivy Kim" userId="b31d0c2d-2b21-497d-b95b-9a114683f2eb" providerId="ADAL" clId="{5A245ACA-4F41-4F54-BB32-110D2A6A025C}" dt="2019-10-10T22:31:28.604" v="5468" actId="478"/>
          <ac:spMkLst>
            <pc:docMk/>
            <pc:sldMk cId="1661164120" sldId="10304"/>
            <ac:spMk id="182" creationId="{7D5ABDA6-E778-48A8-976E-3D9D571053AF}"/>
          </ac:spMkLst>
        </pc:spChg>
        <pc:spChg chg="add mod topLvl">
          <ac:chgData name="Ivy Kim" userId="b31d0c2d-2b21-497d-b95b-9a114683f2eb" providerId="ADAL" clId="{5A245ACA-4F41-4F54-BB32-110D2A6A025C}" dt="2019-10-14T22:03:23.009" v="7025" actId="1076"/>
          <ac:spMkLst>
            <pc:docMk/>
            <pc:sldMk cId="1661164120" sldId="10304"/>
            <ac:spMk id="186" creationId="{E5FFAEAB-BDD2-47C6-8708-E12303FAB888}"/>
          </ac:spMkLst>
        </pc:spChg>
        <pc:spChg chg="mod topLvl">
          <ac:chgData name="Ivy Kim" userId="b31d0c2d-2b21-497d-b95b-9a114683f2eb" providerId="ADAL" clId="{5A245ACA-4F41-4F54-BB32-110D2A6A025C}" dt="2019-10-10T22:37:18.122" v="5621" actId="164"/>
          <ac:spMkLst>
            <pc:docMk/>
            <pc:sldMk cId="1661164120" sldId="10304"/>
            <ac:spMk id="188" creationId="{9CD6D552-C5DB-4E7A-9DAC-FC7CC51CC8DB}"/>
          </ac:spMkLst>
        </pc:spChg>
        <pc:spChg chg="del mod topLvl">
          <ac:chgData name="Ivy Kim" userId="b31d0c2d-2b21-497d-b95b-9a114683f2eb" providerId="ADAL" clId="{5A245ACA-4F41-4F54-BB32-110D2A6A025C}" dt="2019-10-10T22:37:15.717" v="5620" actId="478"/>
          <ac:spMkLst>
            <pc:docMk/>
            <pc:sldMk cId="1661164120" sldId="10304"/>
            <ac:spMk id="189" creationId="{715284BD-134D-4D6A-BA3C-1C9B58EA88F9}"/>
          </ac:spMkLst>
        </pc:spChg>
        <pc:spChg chg="mod topLvl">
          <ac:chgData name="Ivy Kim" userId="b31d0c2d-2b21-497d-b95b-9a114683f2eb" providerId="ADAL" clId="{5A245ACA-4F41-4F54-BB32-110D2A6A025C}" dt="2019-10-10T16:45:57.898" v="2016" actId="164"/>
          <ac:spMkLst>
            <pc:docMk/>
            <pc:sldMk cId="1661164120" sldId="10304"/>
            <ac:spMk id="190" creationId="{1809A037-EE9F-4478-9BBE-EBFAD78AA4E8}"/>
          </ac:spMkLst>
        </pc:spChg>
        <pc:spChg chg="del mod topLvl">
          <ac:chgData name="Ivy Kim" userId="b31d0c2d-2b21-497d-b95b-9a114683f2eb" providerId="ADAL" clId="{5A245ACA-4F41-4F54-BB32-110D2A6A025C}" dt="2019-10-10T22:37:13.798" v="5619" actId="478"/>
          <ac:spMkLst>
            <pc:docMk/>
            <pc:sldMk cId="1661164120" sldId="10304"/>
            <ac:spMk id="191" creationId="{DC22C337-E683-432E-AA70-848E2D2812E5}"/>
          </ac:spMkLst>
        </pc:spChg>
        <pc:spChg chg="del mod topLvl">
          <ac:chgData name="Ivy Kim" userId="b31d0c2d-2b21-497d-b95b-9a114683f2eb" providerId="ADAL" clId="{5A245ACA-4F41-4F54-BB32-110D2A6A025C}" dt="2019-10-10T22:37:12.150" v="5618" actId="478"/>
          <ac:spMkLst>
            <pc:docMk/>
            <pc:sldMk cId="1661164120" sldId="10304"/>
            <ac:spMk id="192" creationId="{4C571C39-1D7E-4CD4-A3CC-000ECAD9E111}"/>
          </ac:spMkLst>
        </pc:spChg>
        <pc:spChg chg="del mod">
          <ac:chgData name="Ivy Kim" userId="b31d0c2d-2b21-497d-b95b-9a114683f2eb" providerId="ADAL" clId="{5A245ACA-4F41-4F54-BB32-110D2A6A025C}" dt="2019-10-10T16:26:52.125" v="1699" actId="478"/>
          <ac:spMkLst>
            <pc:docMk/>
            <pc:sldMk cId="1661164120" sldId="10304"/>
            <ac:spMk id="192" creationId="{D8425EBE-5097-4505-A6C9-38B90C31045B}"/>
          </ac:spMkLst>
        </pc:spChg>
        <pc:spChg chg="mod topLvl">
          <ac:chgData name="Ivy Kim" userId="b31d0c2d-2b21-497d-b95b-9a114683f2eb" providerId="ADAL" clId="{5A245ACA-4F41-4F54-BB32-110D2A6A025C}" dt="2019-10-10T22:37:18.122" v="5621" actId="164"/>
          <ac:spMkLst>
            <pc:docMk/>
            <pc:sldMk cId="1661164120" sldId="10304"/>
            <ac:spMk id="193" creationId="{6D2AAB6E-7F31-410D-B718-6E52FC6BEBF6}"/>
          </ac:spMkLst>
        </pc:spChg>
        <pc:spChg chg="mod topLvl">
          <ac:chgData name="Ivy Kim" userId="b31d0c2d-2b21-497d-b95b-9a114683f2eb" providerId="ADAL" clId="{5A245ACA-4F41-4F54-BB32-110D2A6A025C}" dt="2019-10-10T22:37:18.122" v="5621" actId="164"/>
          <ac:spMkLst>
            <pc:docMk/>
            <pc:sldMk cId="1661164120" sldId="10304"/>
            <ac:spMk id="194" creationId="{4456FD46-5544-410E-A082-21C4C9F1C579}"/>
          </ac:spMkLst>
        </pc:spChg>
        <pc:spChg chg="mod topLvl">
          <ac:chgData name="Ivy Kim" userId="b31d0c2d-2b21-497d-b95b-9a114683f2eb" providerId="ADAL" clId="{5A245ACA-4F41-4F54-BB32-110D2A6A025C}" dt="2019-10-10T22:37:18.122" v="5621" actId="164"/>
          <ac:spMkLst>
            <pc:docMk/>
            <pc:sldMk cId="1661164120" sldId="10304"/>
            <ac:spMk id="195" creationId="{A444CBBE-F9A6-4E08-A6BE-64E201C227E7}"/>
          </ac:spMkLst>
        </pc:spChg>
        <pc:spChg chg="mod topLvl">
          <ac:chgData name="Ivy Kim" userId="b31d0c2d-2b21-497d-b95b-9a114683f2eb" providerId="ADAL" clId="{5A245ACA-4F41-4F54-BB32-110D2A6A025C}" dt="2019-10-10T22:37:18.122" v="5621" actId="164"/>
          <ac:spMkLst>
            <pc:docMk/>
            <pc:sldMk cId="1661164120" sldId="10304"/>
            <ac:spMk id="196" creationId="{D47CBF61-EB7C-4010-B67F-B0F010CA0136}"/>
          </ac:spMkLst>
        </pc:spChg>
        <pc:spChg chg="mod topLvl">
          <ac:chgData name="Ivy Kim" userId="b31d0c2d-2b21-497d-b95b-9a114683f2eb" providerId="ADAL" clId="{5A245ACA-4F41-4F54-BB32-110D2A6A025C}" dt="2019-10-10T22:37:18.122" v="5621" actId="164"/>
          <ac:spMkLst>
            <pc:docMk/>
            <pc:sldMk cId="1661164120" sldId="10304"/>
            <ac:spMk id="197" creationId="{62769BA6-2DF8-4781-8B6D-3E47AF4CDFBD}"/>
          </ac:spMkLst>
        </pc:spChg>
        <pc:spChg chg="mod topLvl">
          <ac:chgData name="Ivy Kim" userId="b31d0c2d-2b21-497d-b95b-9a114683f2eb" providerId="ADAL" clId="{5A245ACA-4F41-4F54-BB32-110D2A6A025C}" dt="2019-10-10T22:37:18.122" v="5621" actId="164"/>
          <ac:spMkLst>
            <pc:docMk/>
            <pc:sldMk cId="1661164120" sldId="10304"/>
            <ac:spMk id="198" creationId="{6C1BE1EA-702F-4786-96E8-6CE8268F7DE7}"/>
          </ac:spMkLst>
        </pc:spChg>
        <pc:spChg chg="mod topLvl">
          <ac:chgData name="Ivy Kim" userId="b31d0c2d-2b21-497d-b95b-9a114683f2eb" providerId="ADAL" clId="{5A245ACA-4F41-4F54-BB32-110D2A6A025C}" dt="2019-10-10T22:37:18.122" v="5621" actId="164"/>
          <ac:spMkLst>
            <pc:docMk/>
            <pc:sldMk cId="1661164120" sldId="10304"/>
            <ac:spMk id="199" creationId="{4706E556-8DD7-47E6-AECA-29D4EAE4680F}"/>
          </ac:spMkLst>
        </pc:spChg>
        <pc:spChg chg="mod topLvl">
          <ac:chgData name="Ivy Kim" userId="b31d0c2d-2b21-497d-b95b-9a114683f2eb" providerId="ADAL" clId="{5A245ACA-4F41-4F54-BB32-110D2A6A025C}" dt="2019-10-10T22:37:18.122" v="5621" actId="164"/>
          <ac:spMkLst>
            <pc:docMk/>
            <pc:sldMk cId="1661164120" sldId="10304"/>
            <ac:spMk id="200" creationId="{D25AE1F0-D67D-4E9A-9177-D365F846DF6E}"/>
          </ac:spMkLst>
        </pc:spChg>
        <pc:spChg chg="mod topLvl">
          <ac:chgData name="Ivy Kim" userId="b31d0c2d-2b21-497d-b95b-9a114683f2eb" providerId="ADAL" clId="{5A245ACA-4F41-4F54-BB32-110D2A6A025C}" dt="2019-10-10T22:37:18.122" v="5621" actId="164"/>
          <ac:spMkLst>
            <pc:docMk/>
            <pc:sldMk cId="1661164120" sldId="10304"/>
            <ac:spMk id="201" creationId="{D25EEFED-CC7E-4D80-B98E-00186C0FC43B}"/>
          </ac:spMkLst>
        </pc:spChg>
        <pc:spChg chg="mod topLvl">
          <ac:chgData name="Ivy Kim" userId="b31d0c2d-2b21-497d-b95b-9a114683f2eb" providerId="ADAL" clId="{5A245ACA-4F41-4F54-BB32-110D2A6A025C}" dt="2019-10-10T22:37:18.122" v="5621" actId="164"/>
          <ac:spMkLst>
            <pc:docMk/>
            <pc:sldMk cId="1661164120" sldId="10304"/>
            <ac:spMk id="202" creationId="{99FBB9FE-4083-4549-93A0-10D945D1F41D}"/>
          </ac:spMkLst>
        </pc:spChg>
        <pc:spChg chg="mod topLvl">
          <ac:chgData name="Ivy Kim" userId="b31d0c2d-2b21-497d-b95b-9a114683f2eb" providerId="ADAL" clId="{5A245ACA-4F41-4F54-BB32-110D2A6A025C}" dt="2019-10-10T22:37:18.122" v="5621" actId="164"/>
          <ac:spMkLst>
            <pc:docMk/>
            <pc:sldMk cId="1661164120" sldId="10304"/>
            <ac:spMk id="203" creationId="{26CF591C-5BBA-48CB-A9AD-3E7D68DDDA8C}"/>
          </ac:spMkLst>
        </pc:spChg>
        <pc:spChg chg="mod topLvl">
          <ac:chgData name="Ivy Kim" userId="b31d0c2d-2b21-497d-b95b-9a114683f2eb" providerId="ADAL" clId="{5A245ACA-4F41-4F54-BB32-110D2A6A025C}" dt="2019-10-10T22:37:18.122" v="5621" actId="164"/>
          <ac:spMkLst>
            <pc:docMk/>
            <pc:sldMk cId="1661164120" sldId="10304"/>
            <ac:spMk id="204" creationId="{6BDD8946-C8E3-4E20-AC6E-E0DBB2D953FC}"/>
          </ac:spMkLst>
        </pc:spChg>
        <pc:spChg chg="mod topLvl">
          <ac:chgData name="Ivy Kim" userId="b31d0c2d-2b21-497d-b95b-9a114683f2eb" providerId="ADAL" clId="{5A245ACA-4F41-4F54-BB32-110D2A6A025C}" dt="2019-10-10T17:10:44.963" v="2502" actId="255"/>
          <ac:spMkLst>
            <pc:docMk/>
            <pc:sldMk cId="1661164120" sldId="10304"/>
            <ac:spMk id="205" creationId="{42BA760B-072D-4285-BD96-897687380C76}"/>
          </ac:spMkLst>
        </pc:spChg>
        <pc:spChg chg="mod topLvl">
          <ac:chgData name="Ivy Kim" userId="b31d0c2d-2b21-497d-b95b-9a114683f2eb" providerId="ADAL" clId="{5A245ACA-4F41-4F54-BB32-110D2A6A025C}" dt="2019-10-10T22:37:18.122" v="5621" actId="164"/>
          <ac:spMkLst>
            <pc:docMk/>
            <pc:sldMk cId="1661164120" sldId="10304"/>
            <ac:spMk id="206" creationId="{D234EB40-FFA0-4AF7-829A-CBCAE057460E}"/>
          </ac:spMkLst>
        </pc:spChg>
        <pc:spChg chg="mod topLvl">
          <ac:chgData name="Ivy Kim" userId="b31d0c2d-2b21-497d-b95b-9a114683f2eb" providerId="ADAL" clId="{5A245ACA-4F41-4F54-BB32-110D2A6A025C}" dt="2019-10-10T20:12:57.658" v="4341" actId="20577"/>
          <ac:spMkLst>
            <pc:docMk/>
            <pc:sldMk cId="1661164120" sldId="10304"/>
            <ac:spMk id="207" creationId="{4765E6D0-FB1D-49D8-BC9B-5798245D366F}"/>
          </ac:spMkLst>
        </pc:spChg>
        <pc:spChg chg="mod topLvl">
          <ac:chgData name="Ivy Kim" userId="b31d0c2d-2b21-497d-b95b-9a114683f2eb" providerId="ADAL" clId="{5A245ACA-4F41-4F54-BB32-110D2A6A025C}" dt="2019-10-10T22:37:18.122" v="5621" actId="164"/>
          <ac:spMkLst>
            <pc:docMk/>
            <pc:sldMk cId="1661164120" sldId="10304"/>
            <ac:spMk id="208" creationId="{912D6439-DA7C-4FF5-A387-B236C693A2E3}"/>
          </ac:spMkLst>
        </pc:spChg>
        <pc:spChg chg="mod topLvl">
          <ac:chgData name="Ivy Kim" userId="b31d0c2d-2b21-497d-b95b-9a114683f2eb" providerId="ADAL" clId="{5A245ACA-4F41-4F54-BB32-110D2A6A025C}" dt="2019-10-10T22:33:54.790" v="5498" actId="164"/>
          <ac:spMkLst>
            <pc:docMk/>
            <pc:sldMk cId="1661164120" sldId="10304"/>
            <ac:spMk id="215" creationId="{534129F4-6EF5-4FF5-820A-035B8E6FB04E}"/>
          </ac:spMkLst>
        </pc:spChg>
        <pc:spChg chg="mod topLvl">
          <ac:chgData name="Ivy Kim" userId="b31d0c2d-2b21-497d-b95b-9a114683f2eb" providerId="ADAL" clId="{5A245ACA-4F41-4F54-BB32-110D2A6A025C}" dt="2019-10-10T22:33:54.790" v="5498" actId="164"/>
          <ac:spMkLst>
            <pc:docMk/>
            <pc:sldMk cId="1661164120" sldId="10304"/>
            <ac:spMk id="216" creationId="{85D43FE8-0638-4CE3-83BB-2380C5227DFC}"/>
          </ac:spMkLst>
        </pc:spChg>
        <pc:spChg chg="mod topLvl">
          <ac:chgData name="Ivy Kim" userId="b31d0c2d-2b21-497d-b95b-9a114683f2eb" providerId="ADAL" clId="{5A245ACA-4F41-4F54-BB32-110D2A6A025C}" dt="2019-10-10T22:33:54.790" v="5498" actId="164"/>
          <ac:spMkLst>
            <pc:docMk/>
            <pc:sldMk cId="1661164120" sldId="10304"/>
            <ac:spMk id="218" creationId="{33CF4406-CA90-4610-B7F3-B962F070921C}"/>
          </ac:spMkLst>
        </pc:spChg>
        <pc:spChg chg="mod topLvl">
          <ac:chgData name="Ivy Kim" userId="b31d0c2d-2b21-497d-b95b-9a114683f2eb" providerId="ADAL" clId="{5A245ACA-4F41-4F54-BB32-110D2A6A025C}" dt="2019-10-10T22:33:54.790" v="5498" actId="164"/>
          <ac:spMkLst>
            <pc:docMk/>
            <pc:sldMk cId="1661164120" sldId="10304"/>
            <ac:spMk id="219" creationId="{E77B7DB9-B481-4091-A6F8-3699D72B2E50}"/>
          </ac:spMkLst>
        </pc:spChg>
        <pc:spChg chg="mod">
          <ac:chgData name="Ivy Kim" userId="b31d0c2d-2b21-497d-b95b-9a114683f2eb" providerId="ADAL" clId="{5A245ACA-4F41-4F54-BB32-110D2A6A025C}" dt="2019-10-10T21:51:02.971" v="5144" actId="20577"/>
          <ac:spMkLst>
            <pc:docMk/>
            <pc:sldMk cId="1661164120" sldId="10304"/>
            <ac:spMk id="224" creationId="{5FE31D34-AD9A-48FF-8038-BBB5172793A0}"/>
          </ac:spMkLst>
        </pc:spChg>
        <pc:spChg chg="add del mod">
          <ac:chgData name="Ivy Kim" userId="b31d0c2d-2b21-497d-b95b-9a114683f2eb" providerId="ADAL" clId="{5A245ACA-4F41-4F54-BB32-110D2A6A025C}" dt="2019-10-10T20:14:36.282" v="4351" actId="478"/>
          <ac:spMkLst>
            <pc:docMk/>
            <pc:sldMk cId="1661164120" sldId="10304"/>
            <ac:spMk id="231" creationId="{77F4C891-CBA5-4FC3-AB45-8424314EFAD1}"/>
          </ac:spMkLst>
        </pc:spChg>
        <pc:spChg chg="add mod ord">
          <ac:chgData name="Ivy Kim" userId="b31d0c2d-2b21-497d-b95b-9a114683f2eb" providerId="ADAL" clId="{5A245ACA-4F41-4F54-BB32-110D2A6A025C}" dt="2019-10-10T22:32:42.636" v="5485" actId="1076"/>
          <ac:spMkLst>
            <pc:docMk/>
            <pc:sldMk cId="1661164120" sldId="10304"/>
            <ac:spMk id="262" creationId="{33F16937-B07E-490A-BE99-FCF7A18DC98E}"/>
          </ac:spMkLst>
        </pc:spChg>
        <pc:spChg chg="add del mod topLvl">
          <ac:chgData name="Ivy Kim" userId="b31d0c2d-2b21-497d-b95b-9a114683f2eb" providerId="ADAL" clId="{5A245ACA-4F41-4F54-BB32-110D2A6A025C}" dt="2019-10-10T22:31:30.679" v="5469" actId="478"/>
          <ac:spMkLst>
            <pc:docMk/>
            <pc:sldMk cId="1661164120" sldId="10304"/>
            <ac:spMk id="263" creationId="{7AF3E5A4-92D3-4017-9983-44516C7955C6}"/>
          </ac:spMkLst>
        </pc:spChg>
        <pc:spChg chg="add del mod">
          <ac:chgData name="Ivy Kim" userId="b31d0c2d-2b21-497d-b95b-9a114683f2eb" providerId="ADAL" clId="{5A245ACA-4F41-4F54-BB32-110D2A6A025C}" dt="2019-10-10T17:04:05.491" v="2357" actId="478"/>
          <ac:spMkLst>
            <pc:docMk/>
            <pc:sldMk cId="1661164120" sldId="10304"/>
            <ac:spMk id="272" creationId="{2995A3BA-3377-4ED0-89B8-0B2C55292AD3}"/>
          </ac:spMkLst>
        </pc:spChg>
        <pc:spChg chg="del mod topLvl">
          <ac:chgData name="Ivy Kim" userId="b31d0c2d-2b21-497d-b95b-9a114683f2eb" providerId="ADAL" clId="{5A245ACA-4F41-4F54-BB32-110D2A6A025C}" dt="2019-10-10T17:04:27.734" v="2366" actId="478"/>
          <ac:spMkLst>
            <pc:docMk/>
            <pc:sldMk cId="1661164120" sldId="10304"/>
            <ac:spMk id="277" creationId="{1D1E66FB-45D3-40A8-852B-546D95A1EBFF}"/>
          </ac:spMkLst>
        </pc:spChg>
        <pc:spChg chg="del mod topLvl">
          <ac:chgData name="Ivy Kim" userId="b31d0c2d-2b21-497d-b95b-9a114683f2eb" providerId="ADAL" clId="{5A245ACA-4F41-4F54-BB32-110D2A6A025C}" dt="2019-10-10T17:05:36.367" v="2387" actId="478"/>
          <ac:spMkLst>
            <pc:docMk/>
            <pc:sldMk cId="1661164120" sldId="10304"/>
            <ac:spMk id="278" creationId="{A172BCE2-682B-4783-8937-B9871F295F9C}"/>
          </ac:spMkLst>
        </pc:spChg>
        <pc:spChg chg="add mod">
          <ac:chgData name="Ivy Kim" userId="b31d0c2d-2b21-497d-b95b-9a114683f2eb" providerId="ADAL" clId="{5A245ACA-4F41-4F54-BB32-110D2A6A025C}" dt="2019-10-14T22:03:23.009" v="7025" actId="1076"/>
          <ac:spMkLst>
            <pc:docMk/>
            <pc:sldMk cId="1661164120" sldId="10304"/>
            <ac:spMk id="287" creationId="{93873865-CF10-422B-8915-0AC89BAF61FF}"/>
          </ac:spMkLst>
        </pc:spChg>
        <pc:spChg chg="del mod">
          <ac:chgData name="Ivy Kim" userId="b31d0c2d-2b21-497d-b95b-9a114683f2eb" providerId="ADAL" clId="{5A245ACA-4F41-4F54-BB32-110D2A6A025C}" dt="2019-10-10T16:26:52.125" v="1699" actId="478"/>
          <ac:spMkLst>
            <pc:docMk/>
            <pc:sldMk cId="1661164120" sldId="10304"/>
            <ac:spMk id="1024" creationId="{E2D9526D-1DB4-4FBE-93EB-05813B06AEFF}"/>
          </ac:spMkLst>
        </pc:spChg>
        <pc:grpChg chg="add mod">
          <ac:chgData name="Ivy Kim" userId="b31d0c2d-2b21-497d-b95b-9a114683f2eb" providerId="ADAL" clId="{5A245ACA-4F41-4F54-BB32-110D2A6A025C}" dt="2019-10-11T16:09:54.957" v="5923" actId="164"/>
          <ac:grpSpMkLst>
            <pc:docMk/>
            <pc:sldMk cId="1661164120" sldId="10304"/>
            <ac:grpSpMk id="2" creationId="{16182FD4-3447-4165-A26B-CED125A550BB}"/>
          </ac:grpSpMkLst>
        </pc:grpChg>
        <pc:grpChg chg="add mod">
          <ac:chgData name="Ivy Kim" userId="b31d0c2d-2b21-497d-b95b-9a114683f2eb" providerId="ADAL" clId="{5A245ACA-4F41-4F54-BB32-110D2A6A025C}" dt="2019-10-11T16:09:57.118" v="5924" actId="164"/>
          <ac:grpSpMkLst>
            <pc:docMk/>
            <pc:sldMk cId="1661164120" sldId="10304"/>
            <ac:grpSpMk id="4" creationId="{CA1EA232-927E-4DB0-99CF-984214C39D72}"/>
          </ac:grpSpMkLst>
        </pc:grpChg>
        <pc:grpChg chg="add del mod topLvl">
          <ac:chgData name="Ivy Kim" userId="b31d0c2d-2b21-497d-b95b-9a114683f2eb" providerId="ADAL" clId="{5A245ACA-4F41-4F54-BB32-110D2A6A025C}" dt="2019-10-10T16:43:43.573" v="1985" actId="165"/>
          <ac:grpSpMkLst>
            <pc:docMk/>
            <pc:sldMk cId="1661164120" sldId="10304"/>
            <ac:grpSpMk id="4" creationId="{D1A0A3DF-560B-4A9D-BE1D-5FA777C1317A}"/>
          </ac:grpSpMkLst>
        </pc:grpChg>
        <pc:grpChg chg="add mod">
          <ac:chgData name="Ivy Kim" userId="b31d0c2d-2b21-497d-b95b-9a114683f2eb" providerId="ADAL" clId="{5A245ACA-4F41-4F54-BB32-110D2A6A025C}" dt="2019-10-11T16:09:58.978" v="5925" actId="164"/>
          <ac:grpSpMkLst>
            <pc:docMk/>
            <pc:sldMk cId="1661164120" sldId="10304"/>
            <ac:grpSpMk id="5" creationId="{F4558288-62D6-4BC7-91C2-07E9907D1DE5}"/>
          </ac:grpSpMkLst>
        </pc:grpChg>
        <pc:grpChg chg="add mod topLvl">
          <ac:chgData name="Ivy Kim" userId="b31d0c2d-2b21-497d-b95b-9a114683f2eb" providerId="ADAL" clId="{5A245ACA-4F41-4F54-BB32-110D2A6A025C}" dt="2019-10-10T16:45:55.770" v="2015" actId="164"/>
          <ac:grpSpMkLst>
            <pc:docMk/>
            <pc:sldMk cId="1661164120" sldId="10304"/>
            <ac:grpSpMk id="5" creationId="{FEFCA6E6-60E0-4F58-BBEC-611BF6267FE9}"/>
          </ac:grpSpMkLst>
        </pc:grpChg>
        <pc:grpChg chg="del mod">
          <ac:chgData name="Ivy Kim" userId="b31d0c2d-2b21-497d-b95b-9a114683f2eb" providerId="ADAL" clId="{5A245ACA-4F41-4F54-BB32-110D2A6A025C}" dt="2019-10-10T16:26:52.125" v="1699" actId="478"/>
          <ac:grpSpMkLst>
            <pc:docMk/>
            <pc:sldMk cId="1661164120" sldId="10304"/>
            <ac:grpSpMk id="6" creationId="{176DDB48-6CE1-4746-B8E3-864A6428724B}"/>
          </ac:grpSpMkLst>
        </pc:grpChg>
        <pc:grpChg chg="add del mod topLvl">
          <ac:chgData name="Ivy Kim" userId="b31d0c2d-2b21-497d-b95b-9a114683f2eb" providerId="ADAL" clId="{5A245ACA-4F41-4F54-BB32-110D2A6A025C}" dt="2019-10-10T16:43:43.573" v="1985" actId="165"/>
          <ac:grpSpMkLst>
            <pc:docMk/>
            <pc:sldMk cId="1661164120" sldId="10304"/>
            <ac:grpSpMk id="7" creationId="{5104E48C-9D5F-461E-87F3-0955DA0827A9}"/>
          </ac:grpSpMkLst>
        </pc:grpChg>
        <pc:grpChg chg="add mod">
          <ac:chgData name="Ivy Kim" userId="b31d0c2d-2b21-497d-b95b-9a114683f2eb" providerId="ADAL" clId="{5A245ACA-4F41-4F54-BB32-110D2A6A025C}" dt="2019-10-15T18:26:12.340" v="7387" actId="465"/>
          <ac:grpSpMkLst>
            <pc:docMk/>
            <pc:sldMk cId="1661164120" sldId="10304"/>
            <ac:grpSpMk id="9" creationId="{FEE19737-8C19-46A0-90C4-98DB2B204C21}"/>
          </ac:grpSpMkLst>
        </pc:grpChg>
        <pc:grpChg chg="add mod">
          <ac:chgData name="Ivy Kim" userId="b31d0c2d-2b21-497d-b95b-9a114683f2eb" providerId="ADAL" clId="{5A245ACA-4F41-4F54-BB32-110D2A6A025C}" dt="2019-10-15T18:26:17.854" v="7393" actId="1035"/>
          <ac:grpSpMkLst>
            <pc:docMk/>
            <pc:sldMk cId="1661164120" sldId="10304"/>
            <ac:grpSpMk id="10" creationId="{61A8E7D6-DA82-414C-B057-EE61D50E0EAA}"/>
          </ac:grpSpMkLst>
        </pc:grpChg>
        <pc:grpChg chg="add mod ord">
          <ac:chgData name="Ivy Kim" userId="b31d0c2d-2b21-497d-b95b-9a114683f2eb" providerId="ADAL" clId="{5A245ACA-4F41-4F54-BB32-110D2A6A025C}" dt="2019-10-15T18:26:17.854" v="7393" actId="1035"/>
          <ac:grpSpMkLst>
            <pc:docMk/>
            <pc:sldMk cId="1661164120" sldId="10304"/>
            <ac:grpSpMk id="11" creationId="{00772B1C-3963-4F6E-BFE5-E4D5D76FBA27}"/>
          </ac:grpSpMkLst>
        </pc:grpChg>
        <pc:grpChg chg="add mod topLvl">
          <ac:chgData name="Ivy Kim" userId="b31d0c2d-2b21-497d-b95b-9a114683f2eb" providerId="ADAL" clId="{5A245ACA-4F41-4F54-BB32-110D2A6A025C}" dt="2019-10-10T16:45:55.770" v="2015" actId="164"/>
          <ac:grpSpMkLst>
            <pc:docMk/>
            <pc:sldMk cId="1661164120" sldId="10304"/>
            <ac:grpSpMk id="13" creationId="{4BED5E32-CF0C-4D86-8D1D-6D45EF32F1DF}"/>
          </ac:grpSpMkLst>
        </pc:grpChg>
        <pc:grpChg chg="add del mod ord">
          <ac:chgData name="Ivy Kim" userId="b31d0c2d-2b21-497d-b95b-9a114683f2eb" providerId="ADAL" clId="{5A245ACA-4F41-4F54-BB32-110D2A6A025C}" dt="2019-10-10T16:42:44.899" v="1949" actId="165"/>
          <ac:grpSpMkLst>
            <pc:docMk/>
            <pc:sldMk cId="1661164120" sldId="10304"/>
            <ac:grpSpMk id="14" creationId="{20CC66B6-DD40-4EEB-BC44-04BC6C857AD6}"/>
          </ac:grpSpMkLst>
        </pc:grpChg>
        <pc:grpChg chg="add del mod">
          <ac:chgData name="Ivy Kim" userId="b31d0c2d-2b21-497d-b95b-9a114683f2eb" providerId="ADAL" clId="{5A245ACA-4F41-4F54-BB32-110D2A6A025C}" dt="2019-10-10T16:42:44.899" v="1949" actId="165"/>
          <ac:grpSpMkLst>
            <pc:docMk/>
            <pc:sldMk cId="1661164120" sldId="10304"/>
            <ac:grpSpMk id="15" creationId="{59806A08-B018-4056-AA06-82BAF0479440}"/>
          </ac:grpSpMkLst>
        </pc:grpChg>
        <pc:grpChg chg="add del mod">
          <ac:chgData name="Ivy Kim" userId="b31d0c2d-2b21-497d-b95b-9a114683f2eb" providerId="ADAL" clId="{5A245ACA-4F41-4F54-BB32-110D2A6A025C}" dt="2019-10-10T20:14:29.015" v="4350" actId="478"/>
          <ac:grpSpMkLst>
            <pc:docMk/>
            <pc:sldMk cId="1661164120" sldId="10304"/>
            <ac:grpSpMk id="16" creationId="{684BD9A8-A570-4086-9797-C9A110A0B40F}"/>
          </ac:grpSpMkLst>
        </pc:grpChg>
        <pc:grpChg chg="add mod ord">
          <ac:chgData name="Ivy Kim" userId="b31d0c2d-2b21-497d-b95b-9a114683f2eb" providerId="ADAL" clId="{5A245ACA-4F41-4F54-BB32-110D2A6A025C}" dt="2019-10-10T22:32:42.636" v="5485" actId="1076"/>
          <ac:grpSpMkLst>
            <pc:docMk/>
            <pc:sldMk cId="1661164120" sldId="10304"/>
            <ac:grpSpMk id="17" creationId="{F0F4E955-9F6D-46CC-8ADD-077DE76C02C9}"/>
          </ac:grpSpMkLst>
        </pc:grpChg>
        <pc:grpChg chg="add del mod">
          <ac:chgData name="Ivy Kim" userId="b31d0c2d-2b21-497d-b95b-9a114683f2eb" providerId="ADAL" clId="{5A245ACA-4F41-4F54-BB32-110D2A6A025C}" dt="2019-10-14T21:55:51.916" v="6874" actId="165"/>
          <ac:grpSpMkLst>
            <pc:docMk/>
            <pc:sldMk cId="1661164120" sldId="10304"/>
            <ac:grpSpMk id="21" creationId="{2717EE73-E364-4B91-B8B9-9340CBF706EC}"/>
          </ac:grpSpMkLst>
        </pc:grpChg>
        <pc:grpChg chg="add mod">
          <ac:chgData name="Ivy Kim" userId="b31d0c2d-2b21-497d-b95b-9a114683f2eb" providerId="ADAL" clId="{5A245ACA-4F41-4F54-BB32-110D2A6A025C}" dt="2019-10-10T22:32:42.636" v="5485" actId="1076"/>
          <ac:grpSpMkLst>
            <pc:docMk/>
            <pc:sldMk cId="1661164120" sldId="10304"/>
            <ac:grpSpMk id="22" creationId="{57C2FB31-2324-4587-9EA6-B7DCCBD8C6FA}"/>
          </ac:grpSpMkLst>
        </pc:grpChg>
        <pc:grpChg chg="add del mod">
          <ac:chgData name="Ivy Kim" userId="b31d0c2d-2b21-497d-b95b-9a114683f2eb" providerId="ADAL" clId="{5A245ACA-4F41-4F54-BB32-110D2A6A025C}" dt="2019-10-10T22:33:50.669" v="5497" actId="165"/>
          <ac:grpSpMkLst>
            <pc:docMk/>
            <pc:sldMk cId="1661164120" sldId="10304"/>
            <ac:grpSpMk id="23" creationId="{5897E494-8BA8-4568-8FB8-EC8FC28DFE24}"/>
          </ac:grpSpMkLst>
        </pc:grpChg>
        <pc:grpChg chg="add del mod ord">
          <ac:chgData name="Ivy Kim" userId="b31d0c2d-2b21-497d-b95b-9a114683f2eb" providerId="ADAL" clId="{5A245ACA-4F41-4F54-BB32-110D2A6A025C}" dt="2019-10-10T22:29:17.669" v="5400" actId="165"/>
          <ac:grpSpMkLst>
            <pc:docMk/>
            <pc:sldMk cId="1661164120" sldId="10304"/>
            <ac:grpSpMk id="26" creationId="{8B4E701B-0DB7-4AD5-A94F-2771AE3DBFD4}"/>
          </ac:grpSpMkLst>
        </pc:grpChg>
        <pc:grpChg chg="del mod">
          <ac:chgData name="Ivy Kim" userId="b31d0c2d-2b21-497d-b95b-9a114683f2eb" providerId="ADAL" clId="{5A245ACA-4F41-4F54-BB32-110D2A6A025C}" dt="2019-10-10T16:26:52.125" v="1699" actId="478"/>
          <ac:grpSpMkLst>
            <pc:docMk/>
            <pc:sldMk cId="1661164120" sldId="10304"/>
            <ac:grpSpMk id="27" creationId="{00A4C5A0-640A-344E-9F5C-18622B33ED5E}"/>
          </ac:grpSpMkLst>
        </pc:grpChg>
        <pc:grpChg chg="add mod">
          <ac:chgData name="Ivy Kim" userId="b31d0c2d-2b21-497d-b95b-9a114683f2eb" providerId="ADAL" clId="{5A245ACA-4F41-4F54-BB32-110D2A6A025C}" dt="2019-10-10T22:29:57.520" v="5412" actId="164"/>
          <ac:grpSpMkLst>
            <pc:docMk/>
            <pc:sldMk cId="1661164120" sldId="10304"/>
            <ac:grpSpMk id="28" creationId="{0BEE7E4C-5624-48F1-A5B8-329DE3A14D83}"/>
          </ac:grpSpMkLst>
        </pc:grpChg>
        <pc:grpChg chg="add mod">
          <ac:chgData name="Ivy Kim" userId="b31d0c2d-2b21-497d-b95b-9a114683f2eb" providerId="ADAL" clId="{5A245ACA-4F41-4F54-BB32-110D2A6A025C}" dt="2019-10-10T22:32:42.636" v="5485" actId="1076"/>
          <ac:grpSpMkLst>
            <pc:docMk/>
            <pc:sldMk cId="1661164120" sldId="10304"/>
            <ac:grpSpMk id="29" creationId="{79BE8DA3-8573-488D-88D8-24296497AD7C}"/>
          </ac:grpSpMkLst>
        </pc:grpChg>
        <pc:grpChg chg="add del mod">
          <ac:chgData name="Ivy Kim" userId="b31d0c2d-2b21-497d-b95b-9a114683f2eb" providerId="ADAL" clId="{5A245ACA-4F41-4F54-BB32-110D2A6A025C}" dt="2019-10-15T18:23:26.752" v="7271" actId="165"/>
          <ac:grpSpMkLst>
            <pc:docMk/>
            <pc:sldMk cId="1661164120" sldId="10304"/>
            <ac:grpSpMk id="31" creationId="{9700DC99-3829-44D2-BE10-D3993D639E05}"/>
          </ac:grpSpMkLst>
        </pc:grpChg>
        <pc:grpChg chg="add del mod">
          <ac:chgData name="Ivy Kim" userId="b31d0c2d-2b21-497d-b95b-9a114683f2eb" providerId="ADAL" clId="{5A245ACA-4F41-4F54-BB32-110D2A6A025C}" dt="2019-10-10T22:30:54.685" v="5449" actId="165"/>
          <ac:grpSpMkLst>
            <pc:docMk/>
            <pc:sldMk cId="1661164120" sldId="10304"/>
            <ac:grpSpMk id="35" creationId="{DDF9C419-2154-4A18-956B-81CA54F17E99}"/>
          </ac:grpSpMkLst>
        </pc:grpChg>
        <pc:grpChg chg="del mod">
          <ac:chgData name="Ivy Kim" userId="b31d0c2d-2b21-497d-b95b-9a114683f2eb" providerId="ADAL" clId="{5A245ACA-4F41-4F54-BB32-110D2A6A025C}" dt="2019-10-10T16:26:52.125" v="1699" actId="478"/>
          <ac:grpSpMkLst>
            <pc:docMk/>
            <pc:sldMk cId="1661164120" sldId="10304"/>
            <ac:grpSpMk id="41" creationId="{17ED614D-035E-4F6E-A7BA-AA7CB54118F4}"/>
          </ac:grpSpMkLst>
        </pc:grpChg>
        <pc:grpChg chg="del mod">
          <ac:chgData name="Ivy Kim" userId="b31d0c2d-2b21-497d-b95b-9a114683f2eb" providerId="ADAL" clId="{5A245ACA-4F41-4F54-BB32-110D2A6A025C}" dt="2019-10-10T16:26:52.125" v="1699" actId="478"/>
          <ac:grpSpMkLst>
            <pc:docMk/>
            <pc:sldMk cId="1661164120" sldId="10304"/>
            <ac:grpSpMk id="43" creationId="{7AF56309-889B-4791-9E17-49FAAC8BB930}"/>
          </ac:grpSpMkLst>
        </pc:grpChg>
        <pc:grpChg chg="add del mod">
          <ac:chgData name="Ivy Kim" userId="b31d0c2d-2b21-497d-b95b-9a114683f2eb" providerId="ADAL" clId="{5A245ACA-4F41-4F54-BB32-110D2A6A025C}" dt="2019-10-10T16:35:29.125" v="1836" actId="478"/>
          <ac:grpSpMkLst>
            <pc:docMk/>
            <pc:sldMk cId="1661164120" sldId="10304"/>
            <ac:grpSpMk id="59" creationId="{BF2FD473-A402-41F2-BB0E-45666788F033}"/>
          </ac:grpSpMkLst>
        </pc:grpChg>
        <pc:grpChg chg="add del mod">
          <ac:chgData name="Ivy Kim" userId="b31d0c2d-2b21-497d-b95b-9a114683f2eb" providerId="ADAL" clId="{5A245ACA-4F41-4F54-BB32-110D2A6A025C}" dt="2019-10-10T16:34:09.506" v="1807" actId="165"/>
          <ac:grpSpMkLst>
            <pc:docMk/>
            <pc:sldMk cId="1661164120" sldId="10304"/>
            <ac:grpSpMk id="73" creationId="{78CE49B7-FACB-4A8A-BA1C-29BB0EC7A6B3}"/>
          </ac:grpSpMkLst>
        </pc:grpChg>
        <pc:grpChg chg="mod topLvl">
          <ac:chgData name="Ivy Kim" userId="b31d0c2d-2b21-497d-b95b-9a114683f2eb" providerId="ADAL" clId="{5A245ACA-4F41-4F54-BB32-110D2A6A025C}" dt="2019-10-10T16:35:19.626" v="1834" actId="164"/>
          <ac:grpSpMkLst>
            <pc:docMk/>
            <pc:sldMk cId="1661164120" sldId="10304"/>
            <ac:grpSpMk id="75" creationId="{8AC7FD82-AE05-40C4-A35F-5CD2A722179E}"/>
          </ac:grpSpMkLst>
        </pc:grpChg>
        <pc:grpChg chg="add del mod">
          <ac:chgData name="Ivy Kim" userId="b31d0c2d-2b21-497d-b95b-9a114683f2eb" providerId="ADAL" clId="{5A245ACA-4F41-4F54-BB32-110D2A6A025C}" dt="2019-10-10T22:48:11.629" v="5841" actId="478"/>
          <ac:grpSpMkLst>
            <pc:docMk/>
            <pc:sldMk cId="1661164120" sldId="10304"/>
            <ac:grpSpMk id="80" creationId="{5A77816C-FF6E-4F8F-9454-4EF8F77F4782}"/>
          </ac:grpSpMkLst>
        </pc:grpChg>
        <pc:grpChg chg="add del mod">
          <ac:chgData name="Ivy Kim" userId="b31d0c2d-2b21-497d-b95b-9a114683f2eb" providerId="ADAL" clId="{5A245ACA-4F41-4F54-BB32-110D2A6A025C}" dt="2019-10-10T17:03:39.622" v="2354" actId="478"/>
          <ac:grpSpMkLst>
            <pc:docMk/>
            <pc:sldMk cId="1661164120" sldId="10304"/>
            <ac:grpSpMk id="86" creationId="{AA75D0C5-ADC9-47ED-8856-1780562DFA78}"/>
          </ac:grpSpMkLst>
        </pc:grpChg>
        <pc:grpChg chg="add del mod">
          <ac:chgData name="Ivy Kim" userId="b31d0c2d-2b21-497d-b95b-9a114683f2eb" providerId="ADAL" clId="{5A245ACA-4F41-4F54-BB32-110D2A6A025C}" dt="2019-10-10T20:15:09.857" v="4353" actId="165"/>
          <ac:grpSpMkLst>
            <pc:docMk/>
            <pc:sldMk cId="1661164120" sldId="10304"/>
            <ac:grpSpMk id="87" creationId="{9BAC782A-C29A-4020-AF8B-7D97810CA721}"/>
          </ac:grpSpMkLst>
        </pc:grpChg>
        <pc:grpChg chg="del mod topLvl">
          <ac:chgData name="Ivy Kim" userId="b31d0c2d-2b21-497d-b95b-9a114683f2eb" providerId="ADAL" clId="{5A245ACA-4F41-4F54-BB32-110D2A6A025C}" dt="2019-10-10T22:38:14.805" v="5662" actId="165"/>
          <ac:grpSpMkLst>
            <pc:docMk/>
            <pc:sldMk cId="1661164120" sldId="10304"/>
            <ac:grpSpMk id="92" creationId="{060C4ED9-C0FF-40E0-A69D-8A87D4F15BC3}"/>
          </ac:grpSpMkLst>
        </pc:grpChg>
        <pc:grpChg chg="del mod topLvl">
          <ac:chgData name="Ivy Kim" userId="b31d0c2d-2b21-497d-b95b-9a114683f2eb" providerId="ADAL" clId="{5A245ACA-4F41-4F54-BB32-110D2A6A025C}" dt="2019-10-10T22:46:22.263" v="5785" actId="165"/>
          <ac:grpSpMkLst>
            <pc:docMk/>
            <pc:sldMk cId="1661164120" sldId="10304"/>
            <ac:grpSpMk id="93" creationId="{8EE95F84-F38D-44A4-AC56-7E2960CBF22F}"/>
          </ac:grpSpMkLst>
        </pc:grpChg>
        <pc:grpChg chg="add del mod">
          <ac:chgData name="Ivy Kim" userId="b31d0c2d-2b21-497d-b95b-9a114683f2eb" providerId="ADAL" clId="{5A245ACA-4F41-4F54-BB32-110D2A6A025C}" dt="2019-10-10T17:03:39.622" v="2354" actId="478"/>
          <ac:grpSpMkLst>
            <pc:docMk/>
            <pc:sldMk cId="1661164120" sldId="10304"/>
            <ac:grpSpMk id="97" creationId="{107138A7-9D25-478C-8181-79E1A995F3A6}"/>
          </ac:grpSpMkLst>
        </pc:grpChg>
        <pc:grpChg chg="add mod">
          <ac:chgData name="Ivy Kim" userId="b31d0c2d-2b21-497d-b95b-9a114683f2eb" providerId="ADAL" clId="{5A245ACA-4F41-4F54-BB32-110D2A6A025C}" dt="2019-10-15T18:21:26.592" v="7226" actId="14100"/>
          <ac:grpSpMkLst>
            <pc:docMk/>
            <pc:sldMk cId="1661164120" sldId="10304"/>
            <ac:grpSpMk id="105" creationId="{1CBD90E7-9CD2-42AF-9DDB-E27772F638DA}"/>
          </ac:grpSpMkLst>
        </pc:grpChg>
        <pc:grpChg chg="del mod">
          <ac:chgData name="Ivy Kim" userId="b31d0c2d-2b21-497d-b95b-9a114683f2eb" providerId="ADAL" clId="{5A245ACA-4F41-4F54-BB32-110D2A6A025C}" dt="2019-10-10T16:26:52.125" v="1699" actId="478"/>
          <ac:grpSpMkLst>
            <pc:docMk/>
            <pc:sldMk cId="1661164120" sldId="10304"/>
            <ac:grpSpMk id="108" creationId="{9E9DCA35-46FD-BB4B-9BD9-2CD5D8654ADF}"/>
          </ac:grpSpMkLst>
        </pc:grpChg>
        <pc:grpChg chg="add del mod">
          <ac:chgData name="Ivy Kim" userId="b31d0c2d-2b21-497d-b95b-9a114683f2eb" providerId="ADAL" clId="{5A245ACA-4F41-4F54-BB32-110D2A6A025C}" dt="2019-10-10T22:48:11.629" v="5841" actId="478"/>
          <ac:grpSpMkLst>
            <pc:docMk/>
            <pc:sldMk cId="1661164120" sldId="10304"/>
            <ac:grpSpMk id="108" creationId="{B18989B1-1ADA-4451-8D65-97B7E28CB534}"/>
          </ac:grpSpMkLst>
        </pc:grpChg>
        <pc:grpChg chg="add del mod">
          <ac:chgData name="Ivy Kim" userId="b31d0c2d-2b21-497d-b95b-9a114683f2eb" providerId="ADAL" clId="{5A245ACA-4F41-4F54-BB32-110D2A6A025C}" dt="2019-10-10T22:48:11.629" v="5841" actId="478"/>
          <ac:grpSpMkLst>
            <pc:docMk/>
            <pc:sldMk cId="1661164120" sldId="10304"/>
            <ac:grpSpMk id="111" creationId="{E52AFE19-6A32-4B1F-975B-1A5E36CEFDD4}"/>
          </ac:grpSpMkLst>
        </pc:grpChg>
        <pc:grpChg chg="add del mod">
          <ac:chgData name="Ivy Kim" userId="b31d0c2d-2b21-497d-b95b-9a114683f2eb" providerId="ADAL" clId="{5A245ACA-4F41-4F54-BB32-110D2A6A025C}" dt="2019-10-10T17:03:39.622" v="2354" actId="478"/>
          <ac:grpSpMkLst>
            <pc:docMk/>
            <pc:sldMk cId="1661164120" sldId="10304"/>
            <ac:grpSpMk id="114" creationId="{08BA2B15-43BD-431C-A4D9-C87AB8E1ECFE}"/>
          </ac:grpSpMkLst>
        </pc:grpChg>
        <pc:grpChg chg="add del mod">
          <ac:chgData name="Ivy Kim" userId="b31d0c2d-2b21-497d-b95b-9a114683f2eb" providerId="ADAL" clId="{5A245ACA-4F41-4F54-BB32-110D2A6A025C}" dt="2019-10-10T22:48:11.629" v="5841" actId="478"/>
          <ac:grpSpMkLst>
            <pc:docMk/>
            <pc:sldMk cId="1661164120" sldId="10304"/>
            <ac:grpSpMk id="114" creationId="{976C8D11-AE5D-4FEC-989F-310037D2ABE1}"/>
          </ac:grpSpMkLst>
        </pc:grpChg>
        <pc:grpChg chg="mod">
          <ac:chgData name="Ivy Kim" userId="b31d0c2d-2b21-497d-b95b-9a114683f2eb" providerId="ADAL" clId="{5A245ACA-4F41-4F54-BB32-110D2A6A025C}" dt="2019-10-15T18:22:19.730" v="7247" actId="1076"/>
          <ac:grpSpMkLst>
            <pc:docMk/>
            <pc:sldMk cId="1661164120" sldId="10304"/>
            <ac:grpSpMk id="115" creationId="{6BD03E46-560E-4601-9090-174B5485B994}"/>
          </ac:grpSpMkLst>
        </pc:grpChg>
        <pc:grpChg chg="mod">
          <ac:chgData name="Ivy Kim" userId="b31d0c2d-2b21-497d-b95b-9a114683f2eb" providerId="ADAL" clId="{5A245ACA-4F41-4F54-BB32-110D2A6A025C}" dt="2019-10-14T22:03:23.009" v="7025" actId="1076"/>
          <ac:grpSpMkLst>
            <pc:docMk/>
            <pc:sldMk cId="1661164120" sldId="10304"/>
            <ac:grpSpMk id="121" creationId="{9CD72F54-3DA4-4C6C-BC88-1687E0BC28DD}"/>
          </ac:grpSpMkLst>
        </pc:grpChg>
        <pc:grpChg chg="add del mod">
          <ac:chgData name="Ivy Kim" userId="b31d0c2d-2b21-497d-b95b-9a114683f2eb" providerId="ADAL" clId="{5A245ACA-4F41-4F54-BB32-110D2A6A025C}" dt="2019-10-10T22:48:11.629" v="5841" actId="478"/>
          <ac:grpSpMkLst>
            <pc:docMk/>
            <pc:sldMk cId="1661164120" sldId="10304"/>
            <ac:grpSpMk id="124" creationId="{BC3346FF-1E8D-4DD7-9CA6-88124D6B8FF1}"/>
          </ac:grpSpMkLst>
        </pc:grpChg>
        <pc:grpChg chg="mod">
          <ac:chgData name="Ivy Kim" userId="b31d0c2d-2b21-497d-b95b-9a114683f2eb" providerId="ADAL" clId="{5A245ACA-4F41-4F54-BB32-110D2A6A025C}" dt="2019-10-14T22:03:23.009" v="7025" actId="1076"/>
          <ac:grpSpMkLst>
            <pc:docMk/>
            <pc:sldMk cId="1661164120" sldId="10304"/>
            <ac:grpSpMk id="125" creationId="{BD9E09CC-0934-4DC6-8B74-1DB5EC80E1F5}"/>
          </ac:grpSpMkLst>
        </pc:grpChg>
        <pc:grpChg chg="add del mod">
          <ac:chgData name="Ivy Kim" userId="b31d0c2d-2b21-497d-b95b-9a114683f2eb" providerId="ADAL" clId="{5A245ACA-4F41-4F54-BB32-110D2A6A025C}" dt="2019-10-10T22:48:11.629" v="5841" actId="478"/>
          <ac:grpSpMkLst>
            <pc:docMk/>
            <pc:sldMk cId="1661164120" sldId="10304"/>
            <ac:grpSpMk id="139" creationId="{185287C8-617B-4C19-9FFE-CFF4AC2312FA}"/>
          </ac:grpSpMkLst>
        </pc:grpChg>
        <pc:grpChg chg="add del mod">
          <ac:chgData name="Ivy Kim" userId="b31d0c2d-2b21-497d-b95b-9a114683f2eb" providerId="ADAL" clId="{5A245ACA-4F41-4F54-BB32-110D2A6A025C}" dt="2019-10-10T17:03:39.622" v="2354" actId="478"/>
          <ac:grpSpMkLst>
            <pc:docMk/>
            <pc:sldMk cId="1661164120" sldId="10304"/>
            <ac:grpSpMk id="147" creationId="{1AEE848F-2065-4829-A140-164B5AEDBBED}"/>
          </ac:grpSpMkLst>
        </pc:grpChg>
        <pc:grpChg chg="add del mod">
          <ac:chgData name="Ivy Kim" userId="b31d0c2d-2b21-497d-b95b-9a114683f2eb" providerId="ADAL" clId="{5A245ACA-4F41-4F54-BB32-110D2A6A025C}" dt="2019-10-10T22:15:48.828" v="5266" actId="165"/>
          <ac:grpSpMkLst>
            <pc:docMk/>
            <pc:sldMk cId="1661164120" sldId="10304"/>
            <ac:grpSpMk id="149" creationId="{CB113CD4-AE33-4C7D-9F8A-2C14D2D73B2F}"/>
          </ac:grpSpMkLst>
        </pc:grpChg>
        <pc:grpChg chg="add del mod">
          <ac:chgData name="Ivy Kim" userId="b31d0c2d-2b21-497d-b95b-9a114683f2eb" providerId="ADAL" clId="{5A245ACA-4F41-4F54-BB32-110D2A6A025C}" dt="2019-10-10T16:30:58.201" v="1747" actId="165"/>
          <ac:grpSpMkLst>
            <pc:docMk/>
            <pc:sldMk cId="1661164120" sldId="10304"/>
            <ac:grpSpMk id="153" creationId="{E01DFF00-A9EF-44D4-BDC0-06D90FE91C41}"/>
          </ac:grpSpMkLst>
        </pc:grpChg>
        <pc:grpChg chg="del mod topLvl">
          <ac:chgData name="Ivy Kim" userId="b31d0c2d-2b21-497d-b95b-9a114683f2eb" providerId="ADAL" clId="{5A245ACA-4F41-4F54-BB32-110D2A6A025C}" dt="2019-10-10T16:31:09.540" v="1749" actId="478"/>
          <ac:grpSpMkLst>
            <pc:docMk/>
            <pc:sldMk cId="1661164120" sldId="10304"/>
            <ac:grpSpMk id="155" creationId="{EB16A00A-984A-4B37-9BFC-5D82E08F3055}"/>
          </ac:grpSpMkLst>
        </pc:grpChg>
        <pc:grpChg chg="add del mod">
          <ac:chgData name="Ivy Kim" userId="b31d0c2d-2b21-497d-b95b-9a114683f2eb" providerId="ADAL" clId="{5A245ACA-4F41-4F54-BB32-110D2A6A025C}" dt="2019-10-10T21:49:28.105" v="5118" actId="478"/>
          <ac:grpSpMkLst>
            <pc:docMk/>
            <pc:sldMk cId="1661164120" sldId="10304"/>
            <ac:grpSpMk id="158" creationId="{383933F9-441F-4FD8-87F2-C362EB7C3C47}"/>
          </ac:grpSpMkLst>
        </pc:grpChg>
        <pc:grpChg chg="del mod topLvl">
          <ac:chgData name="Ivy Kim" userId="b31d0c2d-2b21-497d-b95b-9a114683f2eb" providerId="ADAL" clId="{5A245ACA-4F41-4F54-BB32-110D2A6A025C}" dt="2019-10-10T22:29:49.375" v="5409" actId="165"/>
          <ac:grpSpMkLst>
            <pc:docMk/>
            <pc:sldMk cId="1661164120" sldId="10304"/>
            <ac:grpSpMk id="161" creationId="{83202BA9-5D1C-4119-9BF4-36ACFC67BC5F}"/>
          </ac:grpSpMkLst>
        </pc:grpChg>
        <pc:grpChg chg="add del mod">
          <ac:chgData name="Ivy Kim" userId="b31d0c2d-2b21-497d-b95b-9a114683f2eb" providerId="ADAL" clId="{5A245ACA-4F41-4F54-BB32-110D2A6A025C}" dt="2019-10-10T16:34:13.758" v="1808" actId="165"/>
          <ac:grpSpMkLst>
            <pc:docMk/>
            <pc:sldMk cId="1661164120" sldId="10304"/>
            <ac:grpSpMk id="162" creationId="{341F1058-84CF-479B-8936-5D9049543303}"/>
          </ac:grpSpMkLst>
        </pc:grpChg>
        <pc:grpChg chg="mod topLvl">
          <ac:chgData name="Ivy Kim" userId="b31d0c2d-2b21-497d-b95b-9a114683f2eb" providerId="ADAL" clId="{5A245ACA-4F41-4F54-BB32-110D2A6A025C}" dt="2019-10-14T22:03:38.848" v="7029" actId="1076"/>
          <ac:grpSpMkLst>
            <pc:docMk/>
            <pc:sldMk cId="1661164120" sldId="10304"/>
            <ac:grpSpMk id="166" creationId="{223671D3-C0F2-4453-8339-A716D5D2E739}"/>
          </ac:grpSpMkLst>
        </pc:grpChg>
        <pc:grpChg chg="add del mod">
          <ac:chgData name="Ivy Kim" userId="b31d0c2d-2b21-497d-b95b-9a114683f2eb" providerId="ADAL" clId="{5A245ACA-4F41-4F54-BB32-110D2A6A025C}" dt="2019-10-10T16:42:44.899" v="1949" actId="165"/>
          <ac:grpSpMkLst>
            <pc:docMk/>
            <pc:sldMk cId="1661164120" sldId="10304"/>
            <ac:grpSpMk id="168" creationId="{E9D8B360-81A5-459C-AB01-42610C38EF77}"/>
          </ac:grpSpMkLst>
        </pc:grpChg>
        <pc:grpChg chg="del mod topLvl">
          <ac:chgData name="Ivy Kim" userId="b31d0c2d-2b21-497d-b95b-9a114683f2eb" providerId="ADAL" clId="{5A245ACA-4F41-4F54-BB32-110D2A6A025C}" dt="2019-10-10T16:43:39.643" v="1984" actId="478"/>
          <ac:grpSpMkLst>
            <pc:docMk/>
            <pc:sldMk cId="1661164120" sldId="10304"/>
            <ac:grpSpMk id="170" creationId="{4203CBB9-547B-4716-BC75-44ADECA9F6A5}"/>
          </ac:grpSpMkLst>
        </pc:grpChg>
        <pc:grpChg chg="add mod">
          <ac:chgData name="Ivy Kim" userId="b31d0c2d-2b21-497d-b95b-9a114683f2eb" providerId="ADAL" clId="{5A245ACA-4F41-4F54-BB32-110D2A6A025C}" dt="2019-10-10T22:16:57.861" v="5278" actId="164"/>
          <ac:grpSpMkLst>
            <pc:docMk/>
            <pc:sldMk cId="1661164120" sldId="10304"/>
            <ac:grpSpMk id="171" creationId="{BAF962B0-B332-471F-B4E7-E7A503B1089A}"/>
          </ac:grpSpMkLst>
        </pc:grpChg>
        <pc:grpChg chg="del mod topLvl">
          <ac:chgData name="Ivy Kim" userId="b31d0c2d-2b21-497d-b95b-9a114683f2eb" providerId="ADAL" clId="{5A245ACA-4F41-4F54-BB32-110D2A6A025C}" dt="2019-10-10T16:43:39.643" v="1984" actId="478"/>
          <ac:grpSpMkLst>
            <pc:docMk/>
            <pc:sldMk cId="1661164120" sldId="10304"/>
            <ac:grpSpMk id="171" creationId="{CC216F11-481C-4667-8228-F72452640356}"/>
          </ac:grpSpMkLst>
        </pc:grpChg>
        <pc:grpChg chg="del mod topLvl">
          <ac:chgData name="Ivy Kim" userId="b31d0c2d-2b21-497d-b95b-9a114683f2eb" providerId="ADAL" clId="{5A245ACA-4F41-4F54-BB32-110D2A6A025C}" dt="2019-10-10T16:43:39.643" v="1984" actId="478"/>
          <ac:grpSpMkLst>
            <pc:docMk/>
            <pc:sldMk cId="1661164120" sldId="10304"/>
            <ac:grpSpMk id="173" creationId="{72F2E6F1-B69A-4063-9D29-7E6868F2F356}"/>
          </ac:grpSpMkLst>
        </pc:grpChg>
        <pc:grpChg chg="add del mod">
          <ac:chgData name="Ivy Kim" userId="b31d0c2d-2b21-497d-b95b-9a114683f2eb" providerId="ADAL" clId="{5A245ACA-4F41-4F54-BB32-110D2A6A025C}" dt="2019-10-10T22:30:13.451" v="5415" actId="478"/>
          <ac:grpSpMkLst>
            <pc:docMk/>
            <pc:sldMk cId="1661164120" sldId="10304"/>
            <ac:grpSpMk id="175" creationId="{2C3CF7CF-4D7C-46E6-81DC-B702CD015956}"/>
          </ac:grpSpMkLst>
        </pc:grpChg>
        <pc:grpChg chg="mod">
          <ac:chgData name="Ivy Kim" userId="b31d0c2d-2b21-497d-b95b-9a114683f2eb" providerId="ADAL" clId="{5A245ACA-4F41-4F54-BB32-110D2A6A025C}" dt="2019-10-10T16:39:55.816" v="1898" actId="571"/>
          <ac:grpSpMkLst>
            <pc:docMk/>
            <pc:sldMk cId="1661164120" sldId="10304"/>
            <ac:grpSpMk id="180" creationId="{0ED45037-AEC4-4D43-BE51-A2B48D65F628}"/>
          </ac:grpSpMkLst>
        </pc:grpChg>
        <pc:grpChg chg="add del mod">
          <ac:chgData name="Ivy Kim" userId="b31d0c2d-2b21-497d-b95b-9a114683f2eb" providerId="ADAL" clId="{5A245ACA-4F41-4F54-BB32-110D2A6A025C}" dt="2019-10-10T22:31:07.435" v="5452" actId="165"/>
          <ac:grpSpMkLst>
            <pc:docMk/>
            <pc:sldMk cId="1661164120" sldId="10304"/>
            <ac:grpSpMk id="181" creationId="{E80D8FB0-0CB9-4DDF-AF56-DF0C7A7CC16E}"/>
          </ac:grpSpMkLst>
        </pc:grpChg>
        <pc:grpChg chg="mod">
          <ac:chgData name="Ivy Kim" userId="b31d0c2d-2b21-497d-b95b-9a114683f2eb" providerId="ADAL" clId="{5A245ACA-4F41-4F54-BB32-110D2A6A025C}" dt="2019-10-10T16:39:55.816" v="1898" actId="571"/>
          <ac:grpSpMkLst>
            <pc:docMk/>
            <pc:sldMk cId="1661164120" sldId="10304"/>
            <ac:grpSpMk id="182" creationId="{EA712778-F411-45B2-AFCD-8446F0F68E1B}"/>
          </ac:grpSpMkLst>
        </pc:grpChg>
        <pc:grpChg chg="add del mod">
          <ac:chgData name="Ivy Kim" userId="b31d0c2d-2b21-497d-b95b-9a114683f2eb" providerId="ADAL" clId="{5A245ACA-4F41-4F54-BB32-110D2A6A025C}" dt="2019-10-10T22:37:07.749" v="5617" actId="165"/>
          <ac:grpSpMkLst>
            <pc:docMk/>
            <pc:sldMk cId="1661164120" sldId="10304"/>
            <ac:grpSpMk id="187" creationId="{74DA2046-418E-4940-A0B6-39FBC94DB535}"/>
          </ac:grpSpMkLst>
        </pc:grpChg>
        <pc:grpChg chg="add del mod">
          <ac:chgData name="Ivy Kim" userId="b31d0c2d-2b21-497d-b95b-9a114683f2eb" providerId="ADAL" clId="{5A245ACA-4F41-4F54-BB32-110D2A6A025C}" dt="2019-10-10T16:40:37.951" v="1909" actId="165"/>
          <ac:grpSpMkLst>
            <pc:docMk/>
            <pc:sldMk cId="1661164120" sldId="10304"/>
            <ac:grpSpMk id="189" creationId="{D989211C-227E-4778-B82F-541EBD48731F}"/>
          </ac:grpSpMkLst>
        </pc:grpChg>
        <pc:grpChg chg="del mod topLvl">
          <ac:chgData name="Ivy Kim" userId="b31d0c2d-2b21-497d-b95b-9a114683f2eb" providerId="ADAL" clId="{5A245ACA-4F41-4F54-BB32-110D2A6A025C}" dt="2019-10-10T16:40:58.519" v="1913" actId="165"/>
          <ac:grpSpMkLst>
            <pc:docMk/>
            <pc:sldMk cId="1661164120" sldId="10304"/>
            <ac:grpSpMk id="191" creationId="{1AF0A256-D5B5-4915-ADF1-290703F34A75}"/>
          </ac:grpSpMkLst>
        </pc:grpChg>
        <pc:grpChg chg="del mod topLvl">
          <ac:chgData name="Ivy Kim" userId="b31d0c2d-2b21-497d-b95b-9a114683f2eb" providerId="ADAL" clId="{5A245ACA-4F41-4F54-BB32-110D2A6A025C}" dt="2019-10-10T16:40:47.708" v="1911" actId="478"/>
          <ac:grpSpMkLst>
            <pc:docMk/>
            <pc:sldMk cId="1661164120" sldId="10304"/>
            <ac:grpSpMk id="193" creationId="{773E43D0-FE42-4A96-9AE3-1100F92B97F8}"/>
          </ac:grpSpMkLst>
        </pc:grpChg>
        <pc:grpChg chg="del mod topLvl">
          <ac:chgData name="Ivy Kim" userId="b31d0c2d-2b21-497d-b95b-9a114683f2eb" providerId="ADAL" clId="{5A245ACA-4F41-4F54-BB32-110D2A6A025C}" dt="2019-10-10T16:40:41.966" v="1910" actId="478"/>
          <ac:grpSpMkLst>
            <pc:docMk/>
            <pc:sldMk cId="1661164120" sldId="10304"/>
            <ac:grpSpMk id="194" creationId="{0C28D602-3E74-42B7-9891-99B194F425D2}"/>
          </ac:grpSpMkLst>
        </pc:grpChg>
        <pc:grpChg chg="del mod topLvl">
          <ac:chgData name="Ivy Kim" userId="b31d0c2d-2b21-497d-b95b-9a114683f2eb" providerId="ADAL" clId="{5A245ACA-4F41-4F54-BB32-110D2A6A025C}" dt="2019-10-10T16:41:00.596" v="1914" actId="165"/>
          <ac:grpSpMkLst>
            <pc:docMk/>
            <pc:sldMk cId="1661164120" sldId="10304"/>
            <ac:grpSpMk id="206" creationId="{82CA84C5-38EE-41A9-AF2A-0E0275ED6421}"/>
          </ac:grpSpMkLst>
        </pc:grpChg>
        <pc:grpChg chg="del mod topLvl">
          <ac:chgData name="Ivy Kim" userId="b31d0c2d-2b21-497d-b95b-9a114683f2eb" providerId="ADAL" clId="{5A245ACA-4F41-4F54-BB32-110D2A6A025C}" dt="2019-10-10T16:41:02.654" v="1915" actId="478"/>
          <ac:grpSpMkLst>
            <pc:docMk/>
            <pc:sldMk cId="1661164120" sldId="10304"/>
            <ac:grpSpMk id="208" creationId="{84F08E16-4132-43F9-9DE6-9A6778712246}"/>
          </ac:grpSpMkLst>
        </pc:grpChg>
        <pc:grpChg chg="add del mod">
          <ac:chgData name="Ivy Kim" userId="b31d0c2d-2b21-497d-b95b-9a114683f2eb" providerId="ADAL" clId="{5A245ACA-4F41-4F54-BB32-110D2A6A025C}" dt="2019-10-10T22:18:19.383" v="5293" actId="165"/>
          <ac:grpSpMkLst>
            <pc:docMk/>
            <pc:sldMk cId="1661164120" sldId="10304"/>
            <ac:grpSpMk id="214" creationId="{2E2EC34B-D65D-451C-BF40-5D22FE9CB881}"/>
          </ac:grpSpMkLst>
        </pc:grpChg>
        <pc:grpChg chg="mod topLvl">
          <ac:chgData name="Ivy Kim" userId="b31d0c2d-2b21-497d-b95b-9a114683f2eb" providerId="ADAL" clId="{5A245ACA-4F41-4F54-BB32-110D2A6A025C}" dt="2019-10-10T22:33:54.790" v="5498" actId="164"/>
          <ac:grpSpMkLst>
            <pc:docMk/>
            <pc:sldMk cId="1661164120" sldId="10304"/>
            <ac:grpSpMk id="217" creationId="{C17D60EE-53D6-48F9-8760-B5E5D33C788E}"/>
          </ac:grpSpMkLst>
        </pc:grpChg>
        <pc:grpChg chg="mod topLvl">
          <ac:chgData name="Ivy Kim" userId="b31d0c2d-2b21-497d-b95b-9a114683f2eb" providerId="ADAL" clId="{5A245ACA-4F41-4F54-BB32-110D2A6A025C}" dt="2019-10-10T22:33:54.790" v="5498" actId="164"/>
          <ac:grpSpMkLst>
            <pc:docMk/>
            <pc:sldMk cId="1661164120" sldId="10304"/>
            <ac:grpSpMk id="220" creationId="{6992FD97-A112-4997-8FBC-440F2FDC1DFB}"/>
          </ac:grpSpMkLst>
        </pc:grpChg>
        <pc:grpChg chg="mod">
          <ac:chgData name="Ivy Kim" userId="b31d0c2d-2b21-497d-b95b-9a114683f2eb" providerId="ADAL" clId="{5A245ACA-4F41-4F54-BB32-110D2A6A025C}" dt="2019-10-10T22:13:01.044" v="5251" actId="12788"/>
          <ac:grpSpMkLst>
            <pc:docMk/>
            <pc:sldMk cId="1661164120" sldId="10304"/>
            <ac:grpSpMk id="225" creationId="{DD80AB6C-0679-4FEB-AF2C-2B1658596A4A}"/>
          </ac:grpSpMkLst>
        </pc:grpChg>
        <pc:grpChg chg="add del mod">
          <ac:chgData name="Ivy Kim" userId="b31d0c2d-2b21-497d-b95b-9a114683f2eb" providerId="ADAL" clId="{5A245ACA-4F41-4F54-BB32-110D2A6A025C}" dt="2019-10-14T22:03:23.009" v="7025" actId="1076"/>
          <ac:grpSpMkLst>
            <pc:docMk/>
            <pc:sldMk cId="1661164120" sldId="10304"/>
            <ac:grpSpMk id="234" creationId="{3F9C0717-D908-4D55-9352-D306857B84A0}"/>
          </ac:grpSpMkLst>
        </pc:grpChg>
        <pc:grpChg chg="add del mod">
          <ac:chgData name="Ivy Kim" userId="b31d0c2d-2b21-497d-b95b-9a114683f2eb" providerId="ADAL" clId="{5A245ACA-4F41-4F54-BB32-110D2A6A025C}" dt="2019-10-10T22:38:44.494" v="5670" actId="21"/>
          <ac:grpSpMkLst>
            <pc:docMk/>
            <pc:sldMk cId="1661164120" sldId="10304"/>
            <ac:grpSpMk id="235" creationId="{16CD05C1-1598-46BE-BECA-8AF0CFA985A9}"/>
          </ac:grpSpMkLst>
        </pc:grpChg>
        <pc:grpChg chg="add mod topLvl">
          <ac:chgData name="Ivy Kim" userId="b31d0c2d-2b21-497d-b95b-9a114683f2eb" providerId="ADAL" clId="{5A245ACA-4F41-4F54-BB32-110D2A6A025C}" dt="2019-10-11T16:09:57.118" v="5924" actId="164"/>
          <ac:grpSpMkLst>
            <pc:docMk/>
            <pc:sldMk cId="1661164120" sldId="10304"/>
            <ac:grpSpMk id="236" creationId="{AD076089-17BE-4CE6-B70D-1347332E495E}"/>
          </ac:grpSpMkLst>
        </pc:grpChg>
        <pc:grpChg chg="add del mod">
          <ac:chgData name="Ivy Kim" userId="b31d0c2d-2b21-497d-b95b-9a114683f2eb" providerId="ADAL" clId="{5A245ACA-4F41-4F54-BB32-110D2A6A025C}" dt="2019-10-10T22:43:36.791" v="5770" actId="165"/>
          <ac:grpSpMkLst>
            <pc:docMk/>
            <pc:sldMk cId="1661164120" sldId="10304"/>
            <ac:grpSpMk id="237" creationId="{75C57BD2-8CC1-4AFC-B211-33808E542C50}"/>
          </ac:grpSpMkLst>
        </pc:grpChg>
        <pc:grpChg chg="add del mod">
          <ac:chgData name="Ivy Kim" userId="b31d0c2d-2b21-497d-b95b-9a114683f2eb" providerId="ADAL" clId="{5A245ACA-4F41-4F54-BB32-110D2A6A025C}" dt="2019-10-10T22:47:30.053" v="5825" actId="165"/>
          <ac:grpSpMkLst>
            <pc:docMk/>
            <pc:sldMk cId="1661164120" sldId="10304"/>
            <ac:grpSpMk id="238" creationId="{0099C57B-F689-4529-BAD1-B2BC5E1A7D03}"/>
          </ac:grpSpMkLst>
        </pc:grpChg>
        <pc:grpChg chg="add del mod">
          <ac:chgData name="Ivy Kim" userId="b31d0c2d-2b21-497d-b95b-9a114683f2eb" providerId="ADAL" clId="{5A245ACA-4F41-4F54-BB32-110D2A6A025C}" dt="2019-10-10T20:14:36.282" v="4351" actId="478"/>
          <ac:grpSpMkLst>
            <pc:docMk/>
            <pc:sldMk cId="1661164120" sldId="10304"/>
            <ac:grpSpMk id="240" creationId="{0423465B-FADE-4D33-AF51-C225D8730D58}"/>
          </ac:grpSpMkLst>
        </pc:grpChg>
        <pc:grpChg chg="add del mod">
          <ac:chgData name="Ivy Kim" userId="b31d0c2d-2b21-497d-b95b-9a114683f2eb" providerId="ADAL" clId="{5A245ACA-4F41-4F54-BB32-110D2A6A025C}" dt="2019-10-14T21:59:04.344" v="6915" actId="478"/>
          <ac:grpSpMkLst>
            <pc:docMk/>
            <pc:sldMk cId="1661164120" sldId="10304"/>
            <ac:grpSpMk id="241" creationId="{A8776520-62F6-4ED3-919C-409A1112401D}"/>
          </ac:grpSpMkLst>
        </pc:grpChg>
        <pc:grpChg chg="add mod topLvl">
          <ac:chgData name="Ivy Kim" userId="b31d0c2d-2b21-497d-b95b-9a114683f2eb" providerId="ADAL" clId="{5A245ACA-4F41-4F54-BB32-110D2A6A025C}" dt="2019-10-11T16:09:58.978" v="5925" actId="164"/>
          <ac:grpSpMkLst>
            <pc:docMk/>
            <pc:sldMk cId="1661164120" sldId="10304"/>
            <ac:grpSpMk id="243" creationId="{6701BAA9-3968-4A3F-9479-3932F27D662D}"/>
          </ac:grpSpMkLst>
        </pc:grpChg>
        <pc:grpChg chg="add del mod">
          <ac:chgData name="Ivy Kim" userId="b31d0c2d-2b21-497d-b95b-9a114683f2eb" providerId="ADAL" clId="{5A245ACA-4F41-4F54-BB32-110D2A6A025C}" dt="2019-10-11T16:09:41.221" v="5917" actId="165"/>
          <ac:grpSpMkLst>
            <pc:docMk/>
            <pc:sldMk cId="1661164120" sldId="10304"/>
            <ac:grpSpMk id="245" creationId="{06C4AF32-EB8D-4C2C-939E-E435F46F71B4}"/>
          </ac:grpSpMkLst>
        </pc:grpChg>
        <pc:grpChg chg="add del mod">
          <ac:chgData name="Ivy Kim" userId="b31d0c2d-2b21-497d-b95b-9a114683f2eb" providerId="ADAL" clId="{5A245ACA-4F41-4F54-BB32-110D2A6A025C}" dt="2019-10-11T16:09:41.221" v="5917" actId="165"/>
          <ac:grpSpMkLst>
            <pc:docMk/>
            <pc:sldMk cId="1661164120" sldId="10304"/>
            <ac:grpSpMk id="246" creationId="{EB90872E-A50F-41F3-A37B-2D84D25B3E4F}"/>
          </ac:grpSpMkLst>
        </pc:grpChg>
        <pc:grpChg chg="add del mod">
          <ac:chgData name="Ivy Kim" userId="b31d0c2d-2b21-497d-b95b-9a114683f2eb" providerId="ADAL" clId="{5A245ACA-4F41-4F54-BB32-110D2A6A025C}" dt="2019-10-11T16:09:41.221" v="5917" actId="165"/>
          <ac:grpSpMkLst>
            <pc:docMk/>
            <pc:sldMk cId="1661164120" sldId="10304"/>
            <ac:grpSpMk id="247" creationId="{0BC01ECA-D9A9-4A4E-840E-189C1936185C}"/>
          </ac:grpSpMkLst>
        </pc:grpChg>
        <pc:grpChg chg="add del mod">
          <ac:chgData name="Ivy Kim" userId="b31d0c2d-2b21-497d-b95b-9a114683f2eb" providerId="ADAL" clId="{5A245ACA-4F41-4F54-BB32-110D2A6A025C}" dt="2019-10-10T22:08:20.432" v="5182" actId="478"/>
          <ac:grpSpMkLst>
            <pc:docMk/>
            <pc:sldMk cId="1661164120" sldId="10304"/>
            <ac:grpSpMk id="250" creationId="{CFD19C54-9886-4C94-B7E2-043ECB0BBADD}"/>
          </ac:grpSpMkLst>
        </pc:grpChg>
        <pc:grpChg chg="add del mod">
          <ac:chgData name="Ivy Kim" userId="b31d0c2d-2b21-497d-b95b-9a114683f2eb" providerId="ADAL" clId="{5A245ACA-4F41-4F54-BB32-110D2A6A025C}" dt="2019-10-10T16:57:43.485" v="2224" actId="478"/>
          <ac:grpSpMkLst>
            <pc:docMk/>
            <pc:sldMk cId="1661164120" sldId="10304"/>
            <ac:grpSpMk id="259" creationId="{0CEA846B-5CC3-4B1F-93DF-9D750FA4D253}"/>
          </ac:grpSpMkLst>
        </pc:grpChg>
        <pc:grpChg chg="add del mod">
          <ac:chgData name="Ivy Kim" userId="b31d0c2d-2b21-497d-b95b-9a114683f2eb" providerId="ADAL" clId="{5A245ACA-4F41-4F54-BB32-110D2A6A025C}" dt="2019-10-10T16:58:28.637" v="2232" actId="165"/>
          <ac:grpSpMkLst>
            <pc:docMk/>
            <pc:sldMk cId="1661164120" sldId="10304"/>
            <ac:grpSpMk id="264" creationId="{DB5857F9-4D14-48DD-A094-1CE65E6CCDEA}"/>
          </ac:grpSpMkLst>
        </pc:grpChg>
        <pc:grpChg chg="add mod">
          <ac:chgData name="Ivy Kim" userId="b31d0c2d-2b21-497d-b95b-9a114683f2eb" providerId="ADAL" clId="{5A245ACA-4F41-4F54-BB32-110D2A6A025C}" dt="2019-10-10T22:32:42.636" v="5485" actId="1076"/>
          <ac:grpSpMkLst>
            <pc:docMk/>
            <pc:sldMk cId="1661164120" sldId="10304"/>
            <ac:grpSpMk id="268" creationId="{F199946D-30F7-4955-9FDC-EEB7E32D92CA}"/>
          </ac:grpSpMkLst>
        </pc:grpChg>
        <pc:grpChg chg="add del mod">
          <ac:chgData name="Ivy Kim" userId="b31d0c2d-2b21-497d-b95b-9a114683f2eb" providerId="ADAL" clId="{5A245ACA-4F41-4F54-BB32-110D2A6A025C}" dt="2019-10-10T17:04:20.643" v="2362" actId="165"/>
          <ac:grpSpMkLst>
            <pc:docMk/>
            <pc:sldMk cId="1661164120" sldId="10304"/>
            <ac:grpSpMk id="274" creationId="{5EB72781-5D26-4E11-B424-14E74F39AE61}"/>
          </ac:grpSpMkLst>
        </pc:grpChg>
        <pc:grpChg chg="mod ord topLvl">
          <ac:chgData name="Ivy Kim" userId="b31d0c2d-2b21-497d-b95b-9a114683f2eb" providerId="ADAL" clId="{5A245ACA-4F41-4F54-BB32-110D2A6A025C}" dt="2019-10-14T22:03:23.009" v="7025" actId="1076"/>
          <ac:grpSpMkLst>
            <pc:docMk/>
            <pc:sldMk cId="1661164120" sldId="10304"/>
            <ac:grpSpMk id="275" creationId="{2EC50FB8-1AFE-433D-AF3C-1288BA8D94C6}"/>
          </ac:grpSpMkLst>
        </pc:grpChg>
        <pc:grpChg chg="add del mod topLvl">
          <ac:chgData name="Ivy Kim" userId="b31d0c2d-2b21-497d-b95b-9a114683f2eb" providerId="ADAL" clId="{5A245ACA-4F41-4F54-BB32-110D2A6A025C}" dt="2019-10-10T17:04:29.534" v="2367" actId="478"/>
          <ac:grpSpMkLst>
            <pc:docMk/>
            <pc:sldMk cId="1661164120" sldId="10304"/>
            <ac:grpSpMk id="276" creationId="{4921986F-2634-4AF3-A71D-E8140C4B64E8}"/>
          </ac:grpSpMkLst>
        </pc:grpChg>
        <pc:grpChg chg="add mod ord">
          <ac:chgData name="Ivy Kim" userId="b31d0c2d-2b21-497d-b95b-9a114683f2eb" providerId="ADAL" clId="{5A245ACA-4F41-4F54-BB32-110D2A6A025C}" dt="2019-10-14T22:06:03.895" v="7063" actId="14100"/>
          <ac:grpSpMkLst>
            <pc:docMk/>
            <pc:sldMk cId="1661164120" sldId="10304"/>
            <ac:grpSpMk id="283" creationId="{2AC1AD81-34EE-43C0-8805-024E9B634AB7}"/>
          </ac:grpSpMkLst>
        </pc:grpChg>
        <pc:grpChg chg="del mod">
          <ac:chgData name="Ivy Kim" userId="b31d0c2d-2b21-497d-b95b-9a114683f2eb" providerId="ADAL" clId="{5A245ACA-4F41-4F54-BB32-110D2A6A025C}" dt="2019-10-10T16:26:52.125" v="1699" actId="478"/>
          <ac:grpSpMkLst>
            <pc:docMk/>
            <pc:sldMk cId="1661164120" sldId="10304"/>
            <ac:grpSpMk id="1027" creationId="{061676B1-28AA-4AE1-9998-FA2C8CB10B76}"/>
          </ac:grpSpMkLst>
        </pc:grpChg>
        <pc:picChg chg="add mod">
          <ac:chgData name="Ivy Kim" userId="b31d0c2d-2b21-497d-b95b-9a114683f2eb" providerId="ADAL" clId="{5A245ACA-4F41-4F54-BB32-110D2A6A025C}" dt="2019-10-14T22:03:23.009" v="7025" actId="1076"/>
          <ac:picMkLst>
            <pc:docMk/>
            <pc:sldMk cId="1661164120" sldId="10304"/>
            <ac:picMk id="58" creationId="{5CBFA7A9-B61B-4788-B8B0-28D36F22161B}"/>
          </ac:picMkLst>
        </pc:picChg>
        <pc:picChg chg="mod topLvl">
          <ac:chgData name="Ivy Kim" userId="b31d0c2d-2b21-497d-b95b-9a114683f2eb" providerId="ADAL" clId="{5A245ACA-4F41-4F54-BB32-110D2A6A025C}" dt="2019-10-11T16:09:54.957" v="5923" actId="164"/>
          <ac:picMkLst>
            <pc:docMk/>
            <pc:sldMk cId="1661164120" sldId="10304"/>
            <ac:picMk id="95" creationId="{90A3FC5C-D776-432E-865E-7A33A071F1D6}"/>
          </ac:picMkLst>
        </pc:picChg>
        <pc:picChg chg="del mod topLvl">
          <ac:chgData name="Ivy Kim" userId="b31d0c2d-2b21-497d-b95b-9a114683f2eb" providerId="ADAL" clId="{5A245ACA-4F41-4F54-BB32-110D2A6A025C}" dt="2019-10-10T20:15:12.540" v="4354" actId="478"/>
          <ac:picMkLst>
            <pc:docMk/>
            <pc:sldMk cId="1661164120" sldId="10304"/>
            <ac:picMk id="96" creationId="{EC3ED019-8351-4913-BC61-BCED8CA89192}"/>
          </ac:picMkLst>
        </pc:picChg>
        <pc:picChg chg="del mod topLvl">
          <ac:chgData name="Ivy Kim" userId="b31d0c2d-2b21-497d-b95b-9a114683f2eb" providerId="ADAL" clId="{5A245ACA-4F41-4F54-BB32-110D2A6A025C}" dt="2019-10-10T22:46:45.294" v="5791" actId="478"/>
          <ac:picMkLst>
            <pc:docMk/>
            <pc:sldMk cId="1661164120" sldId="10304"/>
            <ac:picMk id="97" creationId="{61E25EE4-A359-4B1B-B373-800471701D63}"/>
          </ac:picMkLst>
        </pc:picChg>
        <pc:picChg chg="mod">
          <ac:chgData name="Ivy Kim" userId="b31d0c2d-2b21-497d-b95b-9a114683f2eb" providerId="ADAL" clId="{5A245ACA-4F41-4F54-BB32-110D2A6A025C}" dt="2019-10-15T18:25:34.772" v="7365" actId="164"/>
          <ac:picMkLst>
            <pc:docMk/>
            <pc:sldMk cId="1661164120" sldId="10304"/>
            <ac:picMk id="97" creationId="{E95A8793-D99A-4AAE-8535-44A000D9E51F}"/>
          </ac:picMkLst>
        </pc:picChg>
        <pc:picChg chg="mod topLvl">
          <ac:chgData name="Ivy Kim" userId="b31d0c2d-2b21-497d-b95b-9a114683f2eb" providerId="ADAL" clId="{5A245ACA-4F41-4F54-BB32-110D2A6A025C}" dt="2019-10-10T22:47:16.123" v="5803" actId="164"/>
          <ac:picMkLst>
            <pc:docMk/>
            <pc:sldMk cId="1661164120" sldId="10304"/>
            <ac:picMk id="98" creationId="{F26E9F2F-E6D3-49DD-81A1-5758E8E88AAE}"/>
          </ac:picMkLst>
        </pc:picChg>
        <pc:picChg chg="mod topLvl">
          <ac:chgData name="Ivy Kim" userId="b31d0c2d-2b21-497d-b95b-9a114683f2eb" providerId="ADAL" clId="{5A245ACA-4F41-4F54-BB32-110D2A6A025C}" dt="2019-10-10T22:47:16.123" v="5803" actId="164"/>
          <ac:picMkLst>
            <pc:docMk/>
            <pc:sldMk cId="1661164120" sldId="10304"/>
            <ac:picMk id="99" creationId="{D6DBB7C0-5930-4AA0-98C3-97A46D95E269}"/>
          </ac:picMkLst>
        </pc:picChg>
        <pc:picChg chg="add mod">
          <ac:chgData name="Ivy Kim" userId="b31d0c2d-2b21-497d-b95b-9a114683f2eb" providerId="ADAL" clId="{5A245ACA-4F41-4F54-BB32-110D2A6A025C}" dt="2019-10-15T18:25:42.740" v="7370" actId="164"/>
          <ac:picMkLst>
            <pc:docMk/>
            <pc:sldMk cId="1661164120" sldId="10304"/>
            <ac:picMk id="109" creationId="{834FE5D7-6D28-4EFD-8A98-8981D5B1CD0C}"/>
          </ac:picMkLst>
        </pc:picChg>
        <pc:picChg chg="mod">
          <ac:chgData name="Ivy Kim" userId="b31d0c2d-2b21-497d-b95b-9a114683f2eb" providerId="ADAL" clId="{5A245ACA-4F41-4F54-BB32-110D2A6A025C}" dt="2019-10-14T22:03:38.848" v="7029" actId="1076"/>
          <ac:picMkLst>
            <pc:docMk/>
            <pc:sldMk cId="1661164120" sldId="10304"/>
            <ac:picMk id="110" creationId="{9E91BD8F-375A-41C4-B72D-69A726FA42E6}"/>
          </ac:picMkLst>
        </pc:picChg>
        <pc:picChg chg="del mod">
          <ac:chgData name="Ivy Kim" userId="b31d0c2d-2b21-497d-b95b-9a114683f2eb" providerId="ADAL" clId="{5A245ACA-4F41-4F54-BB32-110D2A6A025C}" dt="2019-10-14T22:01:17.622" v="6959" actId="478"/>
          <ac:picMkLst>
            <pc:docMk/>
            <pc:sldMk cId="1661164120" sldId="10304"/>
            <ac:picMk id="112" creationId="{E30F8211-E6B8-45E3-87E2-1D0F43AA5662}"/>
          </ac:picMkLst>
        </pc:picChg>
        <pc:picChg chg="del mod">
          <ac:chgData name="Ivy Kim" userId="b31d0c2d-2b21-497d-b95b-9a114683f2eb" providerId="ADAL" clId="{5A245ACA-4F41-4F54-BB32-110D2A6A025C}" dt="2019-10-14T22:01:17.622" v="6959" actId="478"/>
          <ac:picMkLst>
            <pc:docMk/>
            <pc:sldMk cId="1661164120" sldId="10304"/>
            <ac:picMk id="113" creationId="{586B294F-B58E-4904-A75A-B5E8F3428D45}"/>
          </ac:picMkLst>
        </pc:picChg>
        <pc:picChg chg="del mod">
          <ac:chgData name="Ivy Kim" userId="b31d0c2d-2b21-497d-b95b-9a114683f2eb" providerId="ADAL" clId="{5A245ACA-4F41-4F54-BB32-110D2A6A025C}" dt="2019-10-14T22:01:17.622" v="6959" actId="478"/>
          <ac:picMkLst>
            <pc:docMk/>
            <pc:sldMk cId="1661164120" sldId="10304"/>
            <ac:picMk id="117" creationId="{35EC139E-8B12-4215-A88E-AD3203802BF0}"/>
          </ac:picMkLst>
        </pc:picChg>
        <pc:picChg chg="add del mod">
          <ac:chgData name="Ivy Kim" userId="b31d0c2d-2b21-497d-b95b-9a114683f2eb" providerId="ADAL" clId="{5A245ACA-4F41-4F54-BB32-110D2A6A025C}" dt="2019-10-10T22:48:11.629" v="5841" actId="478"/>
          <ac:picMkLst>
            <pc:docMk/>
            <pc:sldMk cId="1661164120" sldId="10304"/>
            <ac:picMk id="119" creationId="{55AE5BD3-EEB9-4ABD-9DA5-C374FE96A0A6}"/>
          </ac:picMkLst>
        </pc:picChg>
        <pc:picChg chg="add del mod">
          <ac:chgData name="Ivy Kim" userId="b31d0c2d-2b21-497d-b95b-9a114683f2eb" providerId="ADAL" clId="{5A245ACA-4F41-4F54-BB32-110D2A6A025C}" dt="2019-10-10T22:48:11.629" v="5841" actId="478"/>
          <ac:picMkLst>
            <pc:docMk/>
            <pc:sldMk cId="1661164120" sldId="10304"/>
            <ac:picMk id="120" creationId="{F4A28C9A-ABC4-44FC-AD86-2F8D090D16E2}"/>
          </ac:picMkLst>
        </pc:picChg>
        <pc:picChg chg="add del mod">
          <ac:chgData name="Ivy Kim" userId="b31d0c2d-2b21-497d-b95b-9a114683f2eb" providerId="ADAL" clId="{5A245ACA-4F41-4F54-BB32-110D2A6A025C}" dt="2019-10-10T22:48:11.629" v="5841" actId="478"/>
          <ac:picMkLst>
            <pc:docMk/>
            <pc:sldMk cId="1661164120" sldId="10304"/>
            <ac:picMk id="121" creationId="{7CD7FD9E-DFED-4F73-8B1F-2FB119B2E745}"/>
          </ac:picMkLst>
        </pc:picChg>
        <pc:picChg chg="add del mod">
          <ac:chgData name="Ivy Kim" userId="b31d0c2d-2b21-497d-b95b-9a114683f2eb" providerId="ADAL" clId="{5A245ACA-4F41-4F54-BB32-110D2A6A025C}" dt="2019-10-10T22:48:11.629" v="5841" actId="478"/>
          <ac:picMkLst>
            <pc:docMk/>
            <pc:sldMk cId="1661164120" sldId="10304"/>
            <ac:picMk id="129" creationId="{EBD803B5-480E-4968-92E5-BBF98B170DFE}"/>
          </ac:picMkLst>
        </pc:picChg>
        <pc:picChg chg="add mod">
          <ac:chgData name="Ivy Kim" userId="b31d0c2d-2b21-497d-b95b-9a114683f2eb" providerId="ADAL" clId="{5A245ACA-4F41-4F54-BB32-110D2A6A025C}" dt="2019-10-15T18:25:49.028" v="7372" actId="164"/>
          <ac:picMkLst>
            <pc:docMk/>
            <pc:sldMk cId="1661164120" sldId="10304"/>
            <ac:picMk id="131" creationId="{C7486EF2-82B7-4E89-BC11-F640D9B265E3}"/>
          </ac:picMkLst>
        </pc:picChg>
        <pc:picChg chg="add del mod">
          <ac:chgData name="Ivy Kim" userId="b31d0c2d-2b21-497d-b95b-9a114683f2eb" providerId="ADAL" clId="{5A245ACA-4F41-4F54-BB32-110D2A6A025C}" dt="2019-10-10T22:48:11.629" v="5841" actId="478"/>
          <ac:picMkLst>
            <pc:docMk/>
            <pc:sldMk cId="1661164120" sldId="10304"/>
            <ac:picMk id="135" creationId="{A571A740-3AC8-4307-B8DA-9A09649B73F0}"/>
          </ac:picMkLst>
        </pc:picChg>
        <pc:picChg chg="add del mod">
          <ac:chgData name="Ivy Kim" userId="b31d0c2d-2b21-497d-b95b-9a114683f2eb" providerId="ADAL" clId="{5A245ACA-4F41-4F54-BB32-110D2A6A025C}" dt="2019-10-10T22:48:11.629" v="5841" actId="478"/>
          <ac:picMkLst>
            <pc:docMk/>
            <pc:sldMk cId="1661164120" sldId="10304"/>
            <ac:picMk id="136" creationId="{FA0D4385-E83E-41AC-90C1-284E1D8F1CAF}"/>
          </ac:picMkLst>
        </pc:picChg>
        <pc:picChg chg="add mod">
          <ac:chgData name="Ivy Kim" userId="b31d0c2d-2b21-497d-b95b-9a114683f2eb" providerId="ADAL" clId="{5A245ACA-4F41-4F54-BB32-110D2A6A025C}" dt="2019-10-15T18:25:49.028" v="7372" actId="164"/>
          <ac:picMkLst>
            <pc:docMk/>
            <pc:sldMk cId="1661164120" sldId="10304"/>
            <ac:picMk id="137" creationId="{62B11849-D055-4A14-9C3B-348EA3582E39}"/>
          </ac:picMkLst>
        </pc:picChg>
        <pc:picChg chg="add del mod">
          <ac:chgData name="Ivy Kim" userId="b31d0c2d-2b21-497d-b95b-9a114683f2eb" providerId="ADAL" clId="{5A245ACA-4F41-4F54-BB32-110D2A6A025C}" dt="2019-10-10T22:48:11.629" v="5841" actId="478"/>
          <ac:picMkLst>
            <pc:docMk/>
            <pc:sldMk cId="1661164120" sldId="10304"/>
            <ac:picMk id="137" creationId="{C96DCF4E-5A83-4607-BAB2-7C47DE6D6234}"/>
          </ac:picMkLst>
        </pc:picChg>
        <pc:picChg chg="add mod">
          <ac:chgData name="Ivy Kim" userId="b31d0c2d-2b21-497d-b95b-9a114683f2eb" providerId="ADAL" clId="{5A245ACA-4F41-4F54-BB32-110D2A6A025C}" dt="2019-10-15T18:25:49.028" v="7372" actId="164"/>
          <ac:picMkLst>
            <pc:docMk/>
            <pc:sldMk cId="1661164120" sldId="10304"/>
            <ac:picMk id="138" creationId="{9262DA98-3132-4ABD-BCE6-B315689A70CC}"/>
          </ac:picMkLst>
        </pc:picChg>
        <pc:picChg chg="add del mod">
          <ac:chgData name="Ivy Kim" userId="b31d0c2d-2b21-497d-b95b-9a114683f2eb" providerId="ADAL" clId="{5A245ACA-4F41-4F54-BB32-110D2A6A025C}" dt="2019-10-10T22:48:11.629" v="5841" actId="478"/>
          <ac:picMkLst>
            <pc:docMk/>
            <pc:sldMk cId="1661164120" sldId="10304"/>
            <ac:picMk id="138" creationId="{E56B20ED-667A-4185-9AD5-FD09FA8B0C65}"/>
          </ac:picMkLst>
        </pc:picChg>
        <pc:picChg chg="add mod">
          <ac:chgData name="Ivy Kim" userId="b31d0c2d-2b21-497d-b95b-9a114683f2eb" providerId="ADAL" clId="{5A245ACA-4F41-4F54-BB32-110D2A6A025C}" dt="2019-10-15T18:25:49.028" v="7372" actId="164"/>
          <ac:picMkLst>
            <pc:docMk/>
            <pc:sldMk cId="1661164120" sldId="10304"/>
            <ac:picMk id="142" creationId="{0E502267-C943-4001-9A7B-8966003805EF}"/>
          </ac:picMkLst>
        </pc:picChg>
        <pc:picChg chg="add del mod">
          <ac:chgData name="Ivy Kim" userId="b31d0c2d-2b21-497d-b95b-9a114683f2eb" providerId="ADAL" clId="{5A245ACA-4F41-4F54-BB32-110D2A6A025C}" dt="2019-10-10T21:49:28.105" v="5118" actId="478"/>
          <ac:picMkLst>
            <pc:docMk/>
            <pc:sldMk cId="1661164120" sldId="10304"/>
            <ac:picMk id="153" creationId="{AAE11749-BFD5-4DAC-9852-18677B07EE9F}"/>
          </ac:picMkLst>
        </pc:picChg>
        <pc:picChg chg="add del mod">
          <ac:chgData name="Ivy Kim" userId="b31d0c2d-2b21-497d-b95b-9a114683f2eb" providerId="ADAL" clId="{5A245ACA-4F41-4F54-BB32-110D2A6A025C}" dt="2019-10-10T21:49:28.105" v="5118" actId="478"/>
          <ac:picMkLst>
            <pc:docMk/>
            <pc:sldMk cId="1661164120" sldId="10304"/>
            <ac:picMk id="155" creationId="{6F8E9D56-8DB5-470B-8DB2-73D1EDC8E7A6}"/>
          </ac:picMkLst>
        </pc:picChg>
        <pc:picChg chg="add del mod">
          <ac:chgData name="Ivy Kim" userId="b31d0c2d-2b21-497d-b95b-9a114683f2eb" providerId="ADAL" clId="{5A245ACA-4F41-4F54-BB32-110D2A6A025C}" dt="2019-10-10T21:49:28.105" v="5118" actId="478"/>
          <ac:picMkLst>
            <pc:docMk/>
            <pc:sldMk cId="1661164120" sldId="10304"/>
            <ac:picMk id="156" creationId="{C84AFB30-8DDC-46F7-A221-FF1E23EECD67}"/>
          </ac:picMkLst>
        </pc:picChg>
        <pc:picChg chg="add del mod">
          <ac:chgData name="Ivy Kim" userId="b31d0c2d-2b21-497d-b95b-9a114683f2eb" providerId="ADAL" clId="{5A245ACA-4F41-4F54-BB32-110D2A6A025C}" dt="2019-10-10T21:49:28.105" v="5118" actId="478"/>
          <ac:picMkLst>
            <pc:docMk/>
            <pc:sldMk cId="1661164120" sldId="10304"/>
            <ac:picMk id="157" creationId="{7F6F65B1-9D8F-4E08-A42F-3FD48809F7EA}"/>
          </ac:picMkLst>
        </pc:picChg>
        <pc:picChg chg="mod topLvl">
          <ac:chgData name="Ivy Kim" userId="b31d0c2d-2b21-497d-b95b-9a114683f2eb" providerId="ADAL" clId="{5A245ACA-4F41-4F54-BB32-110D2A6A025C}" dt="2019-10-10T22:29:58.948" v="5413" actId="164"/>
          <ac:picMkLst>
            <pc:docMk/>
            <pc:sldMk cId="1661164120" sldId="10304"/>
            <ac:picMk id="162" creationId="{45D78D14-818A-45C4-BFFD-13DFB6AA9E10}"/>
          </ac:picMkLst>
        </pc:picChg>
        <pc:picChg chg="mod topLvl">
          <ac:chgData name="Ivy Kim" userId="b31d0c2d-2b21-497d-b95b-9a114683f2eb" providerId="ADAL" clId="{5A245ACA-4F41-4F54-BB32-110D2A6A025C}" dt="2019-10-10T22:29:58.948" v="5413" actId="164"/>
          <ac:picMkLst>
            <pc:docMk/>
            <pc:sldMk cId="1661164120" sldId="10304"/>
            <ac:picMk id="163" creationId="{E6C1160A-EEE4-4BA1-B89D-EF7753DA5429}"/>
          </ac:picMkLst>
        </pc:picChg>
        <pc:picChg chg="del mod topLvl">
          <ac:chgData name="Ivy Kim" userId="b31d0c2d-2b21-497d-b95b-9a114683f2eb" providerId="ADAL" clId="{5A245ACA-4F41-4F54-BB32-110D2A6A025C}" dt="2019-10-14T22:01:17.622" v="6959" actId="478"/>
          <ac:picMkLst>
            <pc:docMk/>
            <pc:sldMk cId="1661164120" sldId="10304"/>
            <ac:picMk id="164" creationId="{498B7DC0-8B17-4872-AC60-B676716C304B}"/>
          </ac:picMkLst>
        </pc:picChg>
        <pc:picChg chg="mod topLvl">
          <ac:chgData name="Ivy Kim" userId="b31d0c2d-2b21-497d-b95b-9a114683f2eb" providerId="ADAL" clId="{5A245ACA-4F41-4F54-BB32-110D2A6A025C}" dt="2019-10-10T22:29:58.948" v="5413" actId="164"/>
          <ac:picMkLst>
            <pc:docMk/>
            <pc:sldMk cId="1661164120" sldId="10304"/>
            <ac:picMk id="165" creationId="{BDF9C979-8388-4C8C-AB0F-01641EE47330}"/>
          </ac:picMkLst>
        </pc:picChg>
        <pc:picChg chg="del mod topLvl">
          <ac:chgData name="Ivy Kim" userId="b31d0c2d-2b21-497d-b95b-9a114683f2eb" providerId="ADAL" clId="{5A245ACA-4F41-4F54-BB32-110D2A6A025C}" dt="2019-10-15T18:24:06.351" v="7296" actId="478"/>
          <ac:picMkLst>
            <pc:docMk/>
            <pc:sldMk cId="1661164120" sldId="10304"/>
            <ac:picMk id="183" creationId="{BE5F8A66-2C12-4B76-8CB0-8E19A0E96FF3}"/>
          </ac:picMkLst>
        </pc:picChg>
        <pc:picChg chg="mod topLvl">
          <ac:chgData name="Ivy Kim" userId="b31d0c2d-2b21-497d-b95b-9a114683f2eb" providerId="ADAL" clId="{5A245ACA-4F41-4F54-BB32-110D2A6A025C}" dt="2019-10-15T18:25:42.740" v="7370" actId="164"/>
          <ac:picMkLst>
            <pc:docMk/>
            <pc:sldMk cId="1661164120" sldId="10304"/>
            <ac:picMk id="184" creationId="{5BE1084C-3454-4D09-9280-8A410E76E78D}"/>
          </ac:picMkLst>
        </pc:picChg>
        <pc:picChg chg="mod topLvl">
          <ac:chgData name="Ivy Kim" userId="b31d0c2d-2b21-497d-b95b-9a114683f2eb" providerId="ADAL" clId="{5A245ACA-4F41-4F54-BB32-110D2A6A025C}" dt="2019-10-15T18:25:42.740" v="7370" actId="164"/>
          <ac:picMkLst>
            <pc:docMk/>
            <pc:sldMk cId="1661164120" sldId="10304"/>
            <ac:picMk id="185" creationId="{F918595C-C12B-4760-855F-BDFFA1626C12}"/>
          </ac:picMkLst>
        </pc:picChg>
        <pc:picChg chg="del mod">
          <ac:chgData name="Ivy Kim" userId="b31d0c2d-2b21-497d-b95b-9a114683f2eb" providerId="ADAL" clId="{5A245ACA-4F41-4F54-BB32-110D2A6A025C}" dt="2019-10-10T16:26:52.125" v="1699" actId="478"/>
          <ac:picMkLst>
            <pc:docMk/>
            <pc:sldMk cId="1661164120" sldId="10304"/>
            <ac:picMk id="200" creationId="{95375F75-D5D7-444F-86EA-A704351541CE}"/>
          </ac:picMkLst>
        </pc:picChg>
        <pc:picChg chg="add mod">
          <ac:chgData name="Ivy Kim" userId="b31d0c2d-2b21-497d-b95b-9a114683f2eb" providerId="ADAL" clId="{5A245ACA-4F41-4F54-BB32-110D2A6A025C}" dt="2019-10-10T22:47:16.123" v="5803" actId="164"/>
          <ac:picMkLst>
            <pc:docMk/>
            <pc:sldMk cId="1661164120" sldId="10304"/>
            <ac:picMk id="240" creationId="{B70D71BF-71A5-4340-9260-B1BFB8D4A0E6}"/>
          </ac:picMkLst>
        </pc:picChg>
        <pc:picChg chg="del mod topLvl">
          <ac:chgData name="Ivy Kim" userId="b31d0c2d-2b21-497d-b95b-9a114683f2eb" providerId="ADAL" clId="{5A245ACA-4F41-4F54-BB32-110D2A6A025C}" dt="2019-10-10T22:31:30.679" v="5469" actId="478"/>
          <ac:picMkLst>
            <pc:docMk/>
            <pc:sldMk cId="1661164120" sldId="10304"/>
            <ac:picMk id="265" creationId="{0936B997-FA29-4713-93D7-E1F494ADE638}"/>
          </ac:picMkLst>
        </pc:picChg>
        <pc:picChg chg="del mod topLvl">
          <ac:chgData name="Ivy Kim" userId="b31d0c2d-2b21-497d-b95b-9a114683f2eb" providerId="ADAL" clId="{5A245ACA-4F41-4F54-BB32-110D2A6A025C}" dt="2019-10-10T22:31:30.679" v="5469" actId="478"/>
          <ac:picMkLst>
            <pc:docMk/>
            <pc:sldMk cId="1661164120" sldId="10304"/>
            <ac:picMk id="266" creationId="{A1973CCC-9EB7-4A4A-B869-3CE85D22C3B4}"/>
          </ac:picMkLst>
        </pc:picChg>
        <pc:picChg chg="del mod topLvl">
          <ac:chgData name="Ivy Kim" userId="b31d0c2d-2b21-497d-b95b-9a114683f2eb" providerId="ADAL" clId="{5A245ACA-4F41-4F54-BB32-110D2A6A025C}" dt="2019-10-10T22:31:30.679" v="5469" actId="478"/>
          <ac:picMkLst>
            <pc:docMk/>
            <pc:sldMk cId="1661164120" sldId="10304"/>
            <ac:picMk id="267" creationId="{788D80A7-4BEA-4376-9328-9D4C92FF67A9}"/>
          </ac:picMkLst>
        </pc:picChg>
        <pc:cxnChg chg="add del mod">
          <ac:chgData name="Ivy Kim" userId="b31d0c2d-2b21-497d-b95b-9a114683f2eb" providerId="ADAL" clId="{5A245ACA-4F41-4F54-BB32-110D2A6A025C}" dt="2019-10-15T18:20:03.207" v="7210" actId="478"/>
          <ac:cxnSpMkLst>
            <pc:docMk/>
            <pc:sldMk cId="1661164120" sldId="10304"/>
            <ac:cxnSpMk id="6" creationId="{889E7001-0615-451D-BF2F-F13BF8C5FECB}"/>
          </ac:cxnSpMkLst>
        </pc:cxnChg>
        <pc:cxnChg chg="del mod">
          <ac:chgData name="Ivy Kim" userId="b31d0c2d-2b21-497d-b95b-9a114683f2eb" providerId="ADAL" clId="{5A245ACA-4F41-4F54-BB32-110D2A6A025C}" dt="2019-10-10T16:26:52.125" v="1699" actId="478"/>
          <ac:cxnSpMkLst>
            <pc:docMk/>
            <pc:sldMk cId="1661164120" sldId="10304"/>
            <ac:cxnSpMk id="9" creationId="{FAED0FA0-3889-A94D-9BDE-C51520FEBCD5}"/>
          </ac:cxnSpMkLst>
        </pc:cxnChg>
        <pc:cxnChg chg="add del mod">
          <ac:chgData name="Ivy Kim" userId="b31d0c2d-2b21-497d-b95b-9a114683f2eb" providerId="ADAL" clId="{5A245ACA-4F41-4F54-BB32-110D2A6A025C}" dt="2019-10-15T18:19:49.546" v="7208" actId="14100"/>
          <ac:cxnSpMkLst>
            <pc:docMk/>
            <pc:sldMk cId="1661164120" sldId="10304"/>
            <ac:cxnSpMk id="26" creationId="{BCF850B0-AAAC-43EC-8901-B55AECEC9C14}"/>
          </ac:cxnSpMkLst>
        </pc:cxnChg>
        <pc:cxnChg chg="del mod">
          <ac:chgData name="Ivy Kim" userId="b31d0c2d-2b21-497d-b95b-9a114683f2eb" providerId="ADAL" clId="{5A245ACA-4F41-4F54-BB32-110D2A6A025C}" dt="2019-10-10T16:26:52.125" v="1699" actId="478"/>
          <ac:cxnSpMkLst>
            <pc:docMk/>
            <pc:sldMk cId="1661164120" sldId="10304"/>
            <ac:cxnSpMk id="39" creationId="{F25C0F31-21B9-344D-AD98-1D36C3FC8AD4}"/>
          </ac:cxnSpMkLst>
        </pc:cxnChg>
        <pc:cxnChg chg="del mod">
          <ac:chgData name="Ivy Kim" userId="b31d0c2d-2b21-497d-b95b-9a114683f2eb" providerId="ADAL" clId="{5A245ACA-4F41-4F54-BB32-110D2A6A025C}" dt="2019-10-10T16:26:52.125" v="1699" actId="478"/>
          <ac:cxnSpMkLst>
            <pc:docMk/>
            <pc:sldMk cId="1661164120" sldId="10304"/>
            <ac:cxnSpMk id="64" creationId="{890F66E4-4F86-4DEB-956E-2122981278D0}"/>
          </ac:cxnSpMkLst>
        </pc:cxnChg>
        <pc:cxnChg chg="add del mod">
          <ac:chgData name="Ivy Kim" userId="b31d0c2d-2b21-497d-b95b-9a114683f2eb" providerId="ADAL" clId="{5A245ACA-4F41-4F54-BB32-110D2A6A025C}" dt="2019-10-15T18:19:45.354" v="7207" actId="478"/>
          <ac:cxnSpMkLst>
            <pc:docMk/>
            <pc:sldMk cId="1661164120" sldId="10304"/>
            <ac:cxnSpMk id="80" creationId="{0BF4790B-B4E1-4818-84F9-7398A83E017E}"/>
          </ac:cxnSpMkLst>
        </pc:cxnChg>
        <pc:cxnChg chg="add del mod">
          <ac:chgData name="Ivy Kim" userId="b31d0c2d-2b21-497d-b95b-9a114683f2eb" providerId="ADAL" clId="{5A245ACA-4F41-4F54-BB32-110D2A6A025C}" dt="2019-10-10T17:03:39.622" v="2354" actId="478"/>
          <ac:cxnSpMkLst>
            <pc:docMk/>
            <pc:sldMk cId="1661164120" sldId="10304"/>
            <ac:cxnSpMk id="95" creationId="{1F314941-364D-44CE-8E5D-6ED233638DDA}"/>
          </ac:cxnSpMkLst>
        </pc:cxnChg>
        <pc:cxnChg chg="del mod">
          <ac:chgData name="Ivy Kim" userId="b31d0c2d-2b21-497d-b95b-9a114683f2eb" providerId="ADAL" clId="{5A245ACA-4F41-4F54-BB32-110D2A6A025C}" dt="2019-10-10T16:26:52.125" v="1699" actId="478"/>
          <ac:cxnSpMkLst>
            <pc:docMk/>
            <pc:sldMk cId="1661164120" sldId="10304"/>
            <ac:cxnSpMk id="100" creationId="{EC218C40-FC62-514F-A26B-9ED7DACD67E5}"/>
          </ac:cxnSpMkLst>
        </pc:cxnChg>
        <pc:cxnChg chg="add del mod">
          <ac:chgData name="Ivy Kim" userId="b31d0c2d-2b21-497d-b95b-9a114683f2eb" providerId="ADAL" clId="{5A245ACA-4F41-4F54-BB32-110D2A6A025C}" dt="2019-10-15T18:20:17.113" v="7213" actId="478"/>
          <ac:cxnSpMkLst>
            <pc:docMk/>
            <pc:sldMk cId="1661164120" sldId="10304"/>
            <ac:cxnSpMk id="104" creationId="{2482887C-4DD2-4BB8-B5A1-728E638DD77E}"/>
          </ac:cxnSpMkLst>
        </pc:cxnChg>
        <pc:cxnChg chg="del mod">
          <ac:chgData name="Ivy Kim" userId="b31d0c2d-2b21-497d-b95b-9a114683f2eb" providerId="ADAL" clId="{5A245ACA-4F41-4F54-BB32-110D2A6A025C}" dt="2019-10-10T16:26:52.125" v="1699" actId="478"/>
          <ac:cxnSpMkLst>
            <pc:docMk/>
            <pc:sldMk cId="1661164120" sldId="10304"/>
            <ac:cxnSpMk id="104" creationId="{A0E0BAFE-5E43-904B-92BF-56B420A3846D}"/>
          </ac:cxnSpMkLst>
        </pc:cxnChg>
        <pc:cxnChg chg="mod">
          <ac:chgData name="Ivy Kim" userId="b31d0c2d-2b21-497d-b95b-9a114683f2eb" providerId="ADAL" clId="{5A245ACA-4F41-4F54-BB32-110D2A6A025C}" dt="2019-10-15T18:21:20.944" v="7225" actId="692"/>
          <ac:cxnSpMkLst>
            <pc:docMk/>
            <pc:sldMk cId="1661164120" sldId="10304"/>
            <ac:cxnSpMk id="107" creationId="{51A8C4FD-EEDB-4DC7-AFB2-C6A6D3D27292}"/>
          </ac:cxnSpMkLst>
        </pc:cxnChg>
        <pc:cxnChg chg="del">
          <ac:chgData name="Ivy Kim" userId="b31d0c2d-2b21-497d-b95b-9a114683f2eb" providerId="ADAL" clId="{5A245ACA-4F41-4F54-BB32-110D2A6A025C}" dt="2019-10-15T18:20:56.807" v="7218" actId="478"/>
          <ac:cxnSpMkLst>
            <pc:docMk/>
            <pc:sldMk cId="1661164120" sldId="10304"/>
            <ac:cxnSpMk id="108" creationId="{89779501-E6D4-480C-A05C-AFA582762F60}"/>
          </ac:cxnSpMkLst>
        </pc:cxnChg>
        <pc:cxnChg chg="add del mod">
          <ac:chgData name="Ivy Kim" userId="b31d0c2d-2b21-497d-b95b-9a114683f2eb" providerId="ADAL" clId="{5A245ACA-4F41-4F54-BB32-110D2A6A025C}" dt="2019-10-10T22:48:11.629" v="5841" actId="478"/>
          <ac:cxnSpMkLst>
            <pc:docMk/>
            <pc:sldMk cId="1661164120" sldId="10304"/>
            <ac:cxnSpMk id="127" creationId="{332951E9-15CB-4E00-AA4F-30BD42B309C8}"/>
          </ac:cxnSpMkLst>
        </pc:cxnChg>
        <pc:cxnChg chg="add mod">
          <ac:chgData name="Ivy Kim" userId="b31d0c2d-2b21-497d-b95b-9a114683f2eb" providerId="ADAL" clId="{5A245ACA-4F41-4F54-BB32-110D2A6A025C}" dt="2019-10-14T22:08:07.668" v="7081" actId="1035"/>
          <ac:cxnSpMkLst>
            <pc:docMk/>
            <pc:sldMk cId="1661164120" sldId="10304"/>
            <ac:cxnSpMk id="130" creationId="{09EEFEF5-E3BA-4FDB-8606-5657364241CF}"/>
          </ac:cxnSpMkLst>
        </pc:cxnChg>
        <pc:cxnChg chg="add del mod">
          <ac:chgData name="Ivy Kim" userId="b31d0c2d-2b21-497d-b95b-9a114683f2eb" providerId="ADAL" clId="{5A245ACA-4F41-4F54-BB32-110D2A6A025C}" dt="2019-10-10T22:48:11.629" v="5841" actId="478"/>
          <ac:cxnSpMkLst>
            <pc:docMk/>
            <pc:sldMk cId="1661164120" sldId="10304"/>
            <ac:cxnSpMk id="131" creationId="{AA480DCB-874F-4B71-9E58-43D7C9E8CC7D}"/>
          </ac:cxnSpMkLst>
        </pc:cxnChg>
        <pc:cxnChg chg="add del mod">
          <ac:chgData name="Ivy Kim" userId="b31d0c2d-2b21-497d-b95b-9a114683f2eb" providerId="ADAL" clId="{5A245ACA-4F41-4F54-BB32-110D2A6A025C}" dt="2019-10-10T17:03:39.622" v="2354" actId="478"/>
          <ac:cxnSpMkLst>
            <pc:docMk/>
            <pc:sldMk cId="1661164120" sldId="10304"/>
            <ac:cxnSpMk id="137" creationId="{C75A1B65-F0F1-46DC-9584-AAFCF358672B}"/>
          </ac:cxnSpMkLst>
        </pc:cxnChg>
        <pc:cxnChg chg="add del mod">
          <ac:chgData name="Ivy Kim" userId="b31d0c2d-2b21-497d-b95b-9a114683f2eb" providerId="ADAL" clId="{5A245ACA-4F41-4F54-BB32-110D2A6A025C}" dt="2019-10-10T17:03:39.622" v="2354" actId="478"/>
          <ac:cxnSpMkLst>
            <pc:docMk/>
            <pc:sldMk cId="1661164120" sldId="10304"/>
            <ac:cxnSpMk id="138" creationId="{102C3F1E-C009-40A9-A5E6-B70C019ADD86}"/>
          </ac:cxnSpMkLst>
        </pc:cxnChg>
        <pc:cxnChg chg="add del mod">
          <ac:chgData name="Ivy Kim" userId="b31d0c2d-2b21-497d-b95b-9a114683f2eb" providerId="ADAL" clId="{5A245ACA-4F41-4F54-BB32-110D2A6A025C}" dt="2019-10-10T17:03:39.622" v="2354" actId="478"/>
          <ac:cxnSpMkLst>
            <pc:docMk/>
            <pc:sldMk cId="1661164120" sldId="10304"/>
            <ac:cxnSpMk id="139" creationId="{D2BE9087-BB90-4A09-8321-C1266E0B1478}"/>
          </ac:cxnSpMkLst>
        </pc:cxnChg>
        <pc:cxnChg chg="add del mod">
          <ac:chgData name="Ivy Kim" userId="b31d0c2d-2b21-497d-b95b-9a114683f2eb" providerId="ADAL" clId="{5A245ACA-4F41-4F54-BB32-110D2A6A025C}" dt="2019-10-10T17:03:39.622" v="2354" actId="478"/>
          <ac:cxnSpMkLst>
            <pc:docMk/>
            <pc:sldMk cId="1661164120" sldId="10304"/>
            <ac:cxnSpMk id="140" creationId="{775FFE75-94E1-42F0-A910-4C560477C173}"/>
          </ac:cxnSpMkLst>
        </pc:cxnChg>
        <pc:cxnChg chg="del mod">
          <ac:chgData name="Ivy Kim" userId="b31d0c2d-2b21-497d-b95b-9a114683f2eb" providerId="ADAL" clId="{5A245ACA-4F41-4F54-BB32-110D2A6A025C}" dt="2019-10-10T16:26:52.125" v="1699" actId="478"/>
          <ac:cxnSpMkLst>
            <pc:docMk/>
            <pc:sldMk cId="1661164120" sldId="10304"/>
            <ac:cxnSpMk id="142" creationId="{A4D50A54-AE9A-454C-B753-FEFF24A5D7BC}"/>
          </ac:cxnSpMkLst>
        </pc:cxnChg>
        <pc:cxnChg chg="add del mod">
          <ac:chgData name="Ivy Kim" userId="b31d0c2d-2b21-497d-b95b-9a114683f2eb" providerId="ADAL" clId="{5A245ACA-4F41-4F54-BB32-110D2A6A025C}" dt="2019-10-10T17:03:39.622" v="2354" actId="478"/>
          <ac:cxnSpMkLst>
            <pc:docMk/>
            <pc:sldMk cId="1661164120" sldId="10304"/>
            <ac:cxnSpMk id="143" creationId="{06CE8921-0AC9-476E-9C0A-3A0913997DE1}"/>
          </ac:cxnSpMkLst>
        </pc:cxnChg>
        <pc:cxnChg chg="add del mod">
          <ac:chgData name="Ivy Kim" userId="b31d0c2d-2b21-497d-b95b-9a114683f2eb" providerId="ADAL" clId="{5A245ACA-4F41-4F54-BB32-110D2A6A025C}" dt="2019-10-10T22:48:11.629" v="5841" actId="478"/>
          <ac:cxnSpMkLst>
            <pc:docMk/>
            <pc:sldMk cId="1661164120" sldId="10304"/>
            <ac:cxnSpMk id="143" creationId="{935F12E1-7F01-4CA8-B0F0-B257967207E3}"/>
          </ac:cxnSpMkLst>
        </pc:cxnChg>
        <pc:cxnChg chg="mod">
          <ac:chgData name="Ivy Kim" userId="b31d0c2d-2b21-497d-b95b-9a114683f2eb" providerId="ADAL" clId="{5A245ACA-4F41-4F54-BB32-110D2A6A025C}" dt="2019-10-15T18:20:24.130" v="7214" actId="14100"/>
          <ac:cxnSpMkLst>
            <pc:docMk/>
            <pc:sldMk cId="1661164120" sldId="10304"/>
            <ac:cxnSpMk id="143" creationId="{CC6364F2-E3CA-4688-9107-64428DAE48BE}"/>
          </ac:cxnSpMkLst>
        </pc:cxnChg>
        <pc:cxnChg chg="add del mod">
          <ac:chgData name="Ivy Kim" userId="b31d0c2d-2b21-497d-b95b-9a114683f2eb" providerId="ADAL" clId="{5A245ACA-4F41-4F54-BB32-110D2A6A025C}" dt="2019-10-10T17:03:39.622" v="2354" actId="478"/>
          <ac:cxnSpMkLst>
            <pc:docMk/>
            <pc:sldMk cId="1661164120" sldId="10304"/>
            <ac:cxnSpMk id="144" creationId="{040AA956-7E18-444C-B15A-3C8E069E6ECE}"/>
          </ac:cxnSpMkLst>
        </pc:cxnChg>
        <pc:cxnChg chg="add del mod">
          <ac:chgData name="Ivy Kim" userId="b31d0c2d-2b21-497d-b95b-9a114683f2eb" providerId="ADAL" clId="{5A245ACA-4F41-4F54-BB32-110D2A6A025C}" dt="2019-10-10T22:48:11.629" v="5841" actId="478"/>
          <ac:cxnSpMkLst>
            <pc:docMk/>
            <pc:sldMk cId="1661164120" sldId="10304"/>
            <ac:cxnSpMk id="145" creationId="{3632FCE7-86DA-40F0-8B51-DB89582E45E2}"/>
          </ac:cxnSpMkLst>
        </pc:cxnChg>
        <pc:cxnChg chg="del mod">
          <ac:chgData name="Ivy Kim" userId="b31d0c2d-2b21-497d-b95b-9a114683f2eb" providerId="ADAL" clId="{5A245ACA-4F41-4F54-BB32-110D2A6A025C}" dt="2019-10-10T16:26:52.125" v="1699" actId="478"/>
          <ac:cxnSpMkLst>
            <pc:docMk/>
            <pc:sldMk cId="1661164120" sldId="10304"/>
            <ac:cxnSpMk id="145" creationId="{9DFD1D4C-A41E-478E-984F-D26083E5B68E}"/>
          </ac:cxnSpMkLst>
        </pc:cxnChg>
        <pc:cxnChg chg="add del mod">
          <ac:chgData name="Ivy Kim" userId="b31d0c2d-2b21-497d-b95b-9a114683f2eb" providerId="ADAL" clId="{5A245ACA-4F41-4F54-BB32-110D2A6A025C}" dt="2019-10-10T22:48:11.629" v="5841" actId="478"/>
          <ac:cxnSpMkLst>
            <pc:docMk/>
            <pc:sldMk cId="1661164120" sldId="10304"/>
            <ac:cxnSpMk id="146" creationId="{0E508EDA-1F4D-470A-897D-CD78C121516D}"/>
          </ac:cxnSpMkLst>
        </pc:cxnChg>
        <pc:cxnChg chg="add del mod">
          <ac:chgData name="Ivy Kim" userId="b31d0c2d-2b21-497d-b95b-9a114683f2eb" providerId="ADAL" clId="{5A245ACA-4F41-4F54-BB32-110D2A6A025C}" dt="2019-10-10T22:48:11.629" v="5841" actId="478"/>
          <ac:cxnSpMkLst>
            <pc:docMk/>
            <pc:sldMk cId="1661164120" sldId="10304"/>
            <ac:cxnSpMk id="147" creationId="{4A4B287D-885E-484C-B417-39CDFB921AA2}"/>
          </ac:cxnSpMkLst>
        </pc:cxnChg>
        <pc:cxnChg chg="mod">
          <ac:chgData name="Ivy Kim" userId="b31d0c2d-2b21-497d-b95b-9a114683f2eb" providerId="ADAL" clId="{5A245ACA-4F41-4F54-BB32-110D2A6A025C}" dt="2019-10-15T18:21:44.883" v="7231" actId="1036"/>
          <ac:cxnSpMkLst>
            <pc:docMk/>
            <pc:sldMk cId="1661164120" sldId="10304"/>
            <ac:cxnSpMk id="147" creationId="{4C4D5D30-D67C-4E8F-85BC-63973D9C7746}"/>
          </ac:cxnSpMkLst>
        </pc:cxnChg>
        <pc:cxnChg chg="add mod">
          <ac:chgData name="Ivy Kim" userId="b31d0c2d-2b21-497d-b95b-9a114683f2eb" providerId="ADAL" clId="{5A245ACA-4F41-4F54-BB32-110D2A6A025C}" dt="2019-10-10T16:37:48.138" v="1873" actId="1036"/>
          <ac:cxnSpMkLst>
            <pc:docMk/>
            <pc:sldMk cId="1661164120" sldId="10304"/>
            <ac:cxnSpMk id="166" creationId="{5B14705A-B546-4C7B-8516-0707BCC64266}"/>
          </ac:cxnSpMkLst>
        </pc:cxnChg>
        <pc:cxnChg chg="add del mod">
          <ac:chgData name="Ivy Kim" userId="b31d0c2d-2b21-497d-b95b-9a114683f2eb" providerId="ADAL" clId="{5A245ACA-4F41-4F54-BB32-110D2A6A025C}" dt="2019-10-10T21:51:28.464" v="5147" actId="478"/>
          <ac:cxnSpMkLst>
            <pc:docMk/>
            <pc:sldMk cId="1661164120" sldId="10304"/>
            <ac:cxnSpMk id="169" creationId="{0A74AF81-8761-4F9D-8723-B9917F7DEC06}"/>
          </ac:cxnSpMkLst>
        </pc:cxnChg>
        <pc:cxnChg chg="add del mod">
          <ac:chgData name="Ivy Kim" userId="b31d0c2d-2b21-497d-b95b-9a114683f2eb" providerId="ADAL" clId="{5A245ACA-4F41-4F54-BB32-110D2A6A025C}" dt="2019-10-14T21:58:21.277" v="6906" actId="478"/>
          <ac:cxnSpMkLst>
            <pc:docMk/>
            <pc:sldMk cId="1661164120" sldId="10304"/>
            <ac:cxnSpMk id="170" creationId="{4C57D805-B769-4326-8159-E826A5CEDF7D}"/>
          </ac:cxnSpMkLst>
        </pc:cxnChg>
        <pc:cxnChg chg="mod">
          <ac:chgData name="Ivy Kim" userId="b31d0c2d-2b21-497d-b95b-9a114683f2eb" providerId="ADAL" clId="{5A245ACA-4F41-4F54-BB32-110D2A6A025C}" dt="2019-10-10T22:23:44.391" v="5347" actId="14100"/>
          <ac:cxnSpMkLst>
            <pc:docMk/>
            <pc:sldMk cId="1661164120" sldId="10304"/>
            <ac:cxnSpMk id="172" creationId="{0068CC1B-B44D-4372-A126-DCF1602BB89A}"/>
          </ac:cxnSpMkLst>
        </pc:cxnChg>
        <pc:cxnChg chg="mod">
          <ac:chgData name="Ivy Kim" userId="b31d0c2d-2b21-497d-b95b-9a114683f2eb" providerId="ADAL" clId="{5A245ACA-4F41-4F54-BB32-110D2A6A025C}" dt="2019-10-10T22:19:15.937" v="5329" actId="14100"/>
          <ac:cxnSpMkLst>
            <pc:docMk/>
            <pc:sldMk cId="1661164120" sldId="10304"/>
            <ac:cxnSpMk id="173" creationId="{7B8C50BE-70A2-4466-BEF4-3E08A021FE2A}"/>
          </ac:cxnSpMkLst>
        </pc:cxnChg>
        <pc:cxnChg chg="mod">
          <ac:chgData name="Ivy Kim" userId="b31d0c2d-2b21-497d-b95b-9a114683f2eb" providerId="ADAL" clId="{5A245ACA-4F41-4F54-BB32-110D2A6A025C}" dt="2019-10-10T22:23:46.357" v="5348" actId="1036"/>
          <ac:cxnSpMkLst>
            <pc:docMk/>
            <pc:sldMk cId="1661164120" sldId="10304"/>
            <ac:cxnSpMk id="174" creationId="{628E96CE-3E37-4506-B160-C9E79A9ABC40}"/>
          </ac:cxnSpMkLst>
        </pc:cxnChg>
        <pc:cxnChg chg="mod topLvl">
          <ac:chgData name="Ivy Kim" userId="b31d0c2d-2b21-497d-b95b-9a114683f2eb" providerId="ADAL" clId="{5A245ACA-4F41-4F54-BB32-110D2A6A025C}" dt="2019-10-14T22:08:12.759" v="7085" actId="1035"/>
          <ac:cxnSpMkLst>
            <pc:docMk/>
            <pc:sldMk cId="1661164120" sldId="10304"/>
            <ac:cxnSpMk id="176" creationId="{32B39466-E1D7-44F1-ADBB-F19957F168E0}"/>
          </ac:cxnSpMkLst>
        </pc:cxnChg>
        <pc:cxnChg chg="del">
          <ac:chgData name="Ivy Kim" userId="b31d0c2d-2b21-497d-b95b-9a114683f2eb" providerId="ADAL" clId="{5A245ACA-4F41-4F54-BB32-110D2A6A025C}" dt="2019-10-10T22:27:06.313" v="5373" actId="478"/>
          <ac:cxnSpMkLst>
            <pc:docMk/>
            <pc:sldMk cId="1661164120" sldId="10304"/>
            <ac:cxnSpMk id="177" creationId="{B390CB6D-FE4C-4589-BB4C-7F00BE5BAC0F}"/>
          </ac:cxnSpMkLst>
        </pc:cxnChg>
        <pc:cxnChg chg="del topLvl">
          <ac:chgData name="Ivy Kim" userId="b31d0c2d-2b21-497d-b95b-9a114683f2eb" providerId="ADAL" clId="{5A245ACA-4F41-4F54-BB32-110D2A6A025C}" dt="2019-10-10T22:30:13.451" v="5415" actId="478"/>
          <ac:cxnSpMkLst>
            <pc:docMk/>
            <pc:sldMk cId="1661164120" sldId="10304"/>
            <ac:cxnSpMk id="178" creationId="{C6A80554-83A3-4E18-902E-9D7EBB02B4AF}"/>
          </ac:cxnSpMkLst>
        </pc:cxnChg>
        <pc:cxnChg chg="del mod">
          <ac:chgData name="Ivy Kim" userId="b31d0c2d-2b21-497d-b95b-9a114683f2eb" providerId="ADAL" clId="{5A245ACA-4F41-4F54-BB32-110D2A6A025C}" dt="2019-10-10T16:26:52.125" v="1699" actId="478"/>
          <ac:cxnSpMkLst>
            <pc:docMk/>
            <pc:sldMk cId="1661164120" sldId="10304"/>
            <ac:cxnSpMk id="186" creationId="{45A90427-7F60-4312-A811-2A17E62A0A8D}"/>
          </ac:cxnSpMkLst>
        </pc:cxnChg>
        <pc:cxnChg chg="add mod">
          <ac:chgData name="Ivy Kim" userId="b31d0c2d-2b21-497d-b95b-9a114683f2eb" providerId="ADAL" clId="{5A245ACA-4F41-4F54-BB32-110D2A6A025C}" dt="2019-10-10T16:56:28.531" v="2210" actId="1036"/>
          <ac:cxnSpMkLst>
            <pc:docMk/>
            <pc:sldMk cId="1661164120" sldId="10304"/>
            <ac:cxnSpMk id="232" creationId="{75235628-1D26-4C80-8695-A34CF357541A}"/>
          </ac:cxnSpMkLst>
        </pc:cxnChg>
        <pc:cxnChg chg="add mod">
          <ac:chgData name="Ivy Kim" userId="b31d0c2d-2b21-497d-b95b-9a114683f2eb" providerId="ADAL" clId="{5A245ACA-4F41-4F54-BB32-110D2A6A025C}" dt="2019-10-10T16:56:12.521" v="2205" actId="692"/>
          <ac:cxnSpMkLst>
            <pc:docMk/>
            <pc:sldMk cId="1661164120" sldId="10304"/>
            <ac:cxnSpMk id="233" creationId="{70762181-AF54-439A-A30B-BC133C7678B5}"/>
          </ac:cxnSpMkLst>
        </pc:cxnChg>
        <pc:cxnChg chg="add mod">
          <ac:chgData name="Ivy Kim" userId="b31d0c2d-2b21-497d-b95b-9a114683f2eb" providerId="ADAL" clId="{5A245ACA-4F41-4F54-BB32-110D2A6A025C}" dt="2019-10-10T16:56:19.813" v="2207" actId="1036"/>
          <ac:cxnSpMkLst>
            <pc:docMk/>
            <pc:sldMk cId="1661164120" sldId="10304"/>
            <ac:cxnSpMk id="234" creationId="{1137E54F-38DD-4E70-93F1-BEF445E24D98}"/>
          </ac:cxnSpMkLst>
        </pc:cxnChg>
        <pc:cxnChg chg="mod">
          <ac:chgData name="Ivy Kim" userId="b31d0c2d-2b21-497d-b95b-9a114683f2eb" providerId="ADAL" clId="{5A245ACA-4F41-4F54-BB32-110D2A6A025C}" dt="2019-10-10T22:08:15.278" v="5181" actId="692"/>
          <ac:cxnSpMkLst>
            <pc:docMk/>
            <pc:sldMk cId="1661164120" sldId="10304"/>
            <ac:cxnSpMk id="242" creationId="{5C2D9344-E2CB-4F4B-BF7C-7A849A46B306}"/>
          </ac:cxnSpMkLst>
        </pc:cxnChg>
        <pc:cxnChg chg="del">
          <ac:chgData name="Ivy Kim" userId="b31d0c2d-2b21-497d-b95b-9a114683f2eb" providerId="ADAL" clId="{5A245ACA-4F41-4F54-BB32-110D2A6A025C}" dt="2019-10-10T16:50:34.806" v="2099" actId="478"/>
          <ac:cxnSpMkLst>
            <pc:docMk/>
            <pc:sldMk cId="1661164120" sldId="10304"/>
            <ac:cxnSpMk id="243" creationId="{73245D37-6677-4D57-81F8-44DC75925011}"/>
          </ac:cxnSpMkLst>
        </pc:cxnChg>
        <pc:cxnChg chg="mod">
          <ac:chgData name="Ivy Kim" userId="b31d0c2d-2b21-497d-b95b-9a114683f2eb" providerId="ADAL" clId="{5A245ACA-4F41-4F54-BB32-110D2A6A025C}" dt="2019-10-10T22:19:18.121" v="5330" actId="14100"/>
          <ac:cxnSpMkLst>
            <pc:docMk/>
            <pc:sldMk cId="1661164120" sldId="10304"/>
            <ac:cxnSpMk id="244" creationId="{CBCC52FF-F22F-4DBC-B7EE-0F115662AC3B}"/>
          </ac:cxnSpMkLst>
        </pc:cxnChg>
        <pc:cxnChg chg="add mod">
          <ac:chgData name="Ivy Kim" userId="b31d0c2d-2b21-497d-b95b-9a114683f2eb" providerId="ADAL" clId="{5A245ACA-4F41-4F54-BB32-110D2A6A025C}" dt="2019-10-10T16:51:12.004" v="2118" actId="571"/>
          <ac:cxnSpMkLst>
            <pc:docMk/>
            <pc:sldMk cId="1661164120" sldId="10304"/>
            <ac:cxnSpMk id="249" creationId="{3754DF24-BFE8-4CF4-9C6F-58B34FAF5C92}"/>
          </ac:cxnSpMkLst>
        </pc:cxnChg>
        <pc:cxnChg chg="mod">
          <ac:chgData name="Ivy Kim" userId="b31d0c2d-2b21-497d-b95b-9a114683f2eb" providerId="ADAL" clId="{5A245ACA-4F41-4F54-BB32-110D2A6A025C}" dt="2019-10-10T16:56:12.521" v="2205" actId="692"/>
          <ac:cxnSpMkLst>
            <pc:docMk/>
            <pc:sldMk cId="1661164120" sldId="10304"/>
            <ac:cxnSpMk id="251" creationId="{A9A45AA0-F2B1-4AE3-9FDE-5519ADB7D7A9}"/>
          </ac:cxnSpMkLst>
        </pc:cxnChg>
        <pc:cxnChg chg="mod">
          <ac:chgData name="Ivy Kim" userId="b31d0c2d-2b21-497d-b95b-9a114683f2eb" providerId="ADAL" clId="{5A245ACA-4F41-4F54-BB32-110D2A6A025C}" dt="2019-10-10T16:56:12.521" v="2205" actId="692"/>
          <ac:cxnSpMkLst>
            <pc:docMk/>
            <pc:sldMk cId="1661164120" sldId="10304"/>
            <ac:cxnSpMk id="252" creationId="{0831024A-6576-4195-9249-18B6E2EC3A01}"/>
          </ac:cxnSpMkLst>
        </pc:cxnChg>
        <pc:cxnChg chg="add del mod">
          <ac:chgData name="Ivy Kim" userId="b31d0c2d-2b21-497d-b95b-9a114683f2eb" providerId="ADAL" clId="{5A245ACA-4F41-4F54-BB32-110D2A6A025C}" dt="2019-10-10T20:15:21.326" v="4356" actId="478"/>
          <ac:cxnSpMkLst>
            <pc:docMk/>
            <pc:sldMk cId="1661164120" sldId="10304"/>
            <ac:cxnSpMk id="256" creationId="{6AD10FEF-11BA-4443-9E9C-466F1923C53A}"/>
          </ac:cxnSpMkLst>
        </pc:cxnChg>
        <pc:cxnChg chg="add del mod">
          <ac:chgData name="Ivy Kim" userId="b31d0c2d-2b21-497d-b95b-9a114683f2eb" providerId="ADAL" clId="{5A245ACA-4F41-4F54-BB32-110D2A6A025C}" dt="2019-10-10T16:53:23.884" v="2171" actId="478"/>
          <ac:cxnSpMkLst>
            <pc:docMk/>
            <pc:sldMk cId="1661164120" sldId="10304"/>
            <ac:cxnSpMk id="257" creationId="{82FF70F0-2927-47D6-A13A-F7E899BEC5FF}"/>
          </ac:cxnSpMkLst>
        </pc:cxnChg>
        <pc:cxnChg chg="add del mod">
          <ac:chgData name="Ivy Kim" userId="b31d0c2d-2b21-497d-b95b-9a114683f2eb" providerId="ADAL" clId="{5A245ACA-4F41-4F54-BB32-110D2A6A025C}" dt="2019-10-10T20:15:18.921" v="4355" actId="478"/>
          <ac:cxnSpMkLst>
            <pc:docMk/>
            <pc:sldMk cId="1661164120" sldId="10304"/>
            <ac:cxnSpMk id="258" creationId="{3DD38C5E-86B2-4808-922B-7E2213076320}"/>
          </ac:cxnSpMkLst>
        </pc:cxnChg>
        <pc:cxnChg chg="mod">
          <ac:chgData name="Ivy Kim" userId="b31d0c2d-2b21-497d-b95b-9a114683f2eb" providerId="ADAL" clId="{5A245ACA-4F41-4F54-BB32-110D2A6A025C}" dt="2019-10-10T16:56:45.200" v="2213" actId="692"/>
          <ac:cxnSpMkLst>
            <pc:docMk/>
            <pc:sldMk cId="1661164120" sldId="10304"/>
            <ac:cxnSpMk id="260" creationId="{B0BA8807-C2A7-4E07-BE88-71DF765CC858}"/>
          </ac:cxnSpMkLst>
        </pc:cxnChg>
        <pc:cxnChg chg="mod">
          <ac:chgData name="Ivy Kim" userId="b31d0c2d-2b21-497d-b95b-9a114683f2eb" providerId="ADAL" clId="{5A245ACA-4F41-4F54-BB32-110D2A6A025C}" dt="2019-10-10T16:56:45.200" v="2213" actId="692"/>
          <ac:cxnSpMkLst>
            <pc:docMk/>
            <pc:sldMk cId="1661164120" sldId="10304"/>
            <ac:cxnSpMk id="261" creationId="{FE065E56-B528-47EB-95D7-3015C6961E5F}"/>
          </ac:cxnSpMkLst>
        </pc:cxnChg>
        <pc:cxnChg chg="mod">
          <ac:chgData name="Ivy Kim" userId="b31d0c2d-2b21-497d-b95b-9a114683f2eb" providerId="ADAL" clId="{5A245ACA-4F41-4F54-BB32-110D2A6A025C}" dt="2019-10-10T22:31:58.278" v="5476" actId="14100"/>
          <ac:cxnSpMkLst>
            <pc:docMk/>
            <pc:sldMk cId="1661164120" sldId="10304"/>
            <ac:cxnSpMk id="269" creationId="{4591C163-C70B-4D9C-88BC-C0FA500CA772}"/>
          </ac:cxnSpMkLst>
        </pc:cxnChg>
        <pc:cxnChg chg="mod">
          <ac:chgData name="Ivy Kim" userId="b31d0c2d-2b21-497d-b95b-9a114683f2eb" providerId="ADAL" clId="{5A245ACA-4F41-4F54-BB32-110D2A6A025C}" dt="2019-10-10T22:09:50.010" v="5200" actId="1038"/>
          <ac:cxnSpMkLst>
            <pc:docMk/>
            <pc:sldMk cId="1661164120" sldId="10304"/>
            <ac:cxnSpMk id="270" creationId="{48FD541A-0206-49E7-AD78-3B1F8D66D9ED}"/>
          </ac:cxnSpMkLst>
        </pc:cxnChg>
        <pc:cxnChg chg="mod">
          <ac:chgData name="Ivy Kim" userId="b31d0c2d-2b21-497d-b95b-9a114683f2eb" providerId="ADAL" clId="{5A245ACA-4F41-4F54-BB32-110D2A6A025C}" dt="2019-10-10T22:31:51.773" v="5474" actId="14100"/>
          <ac:cxnSpMkLst>
            <pc:docMk/>
            <pc:sldMk cId="1661164120" sldId="10304"/>
            <ac:cxnSpMk id="271" creationId="{FF34E831-13C5-478E-8584-F47166B3168C}"/>
          </ac:cxnSpMkLst>
        </pc:cxnChg>
        <pc:cxnChg chg="add del mod">
          <ac:chgData name="Ivy Kim" userId="b31d0c2d-2b21-497d-b95b-9a114683f2eb" providerId="ADAL" clId="{5A245ACA-4F41-4F54-BB32-110D2A6A025C}" dt="2019-10-10T17:04:19.020" v="2361" actId="478"/>
          <ac:cxnSpMkLst>
            <pc:docMk/>
            <pc:sldMk cId="1661164120" sldId="10304"/>
            <ac:cxnSpMk id="273" creationId="{1EFE5A8D-AD48-478B-9CA0-355E803C9A2F}"/>
          </ac:cxnSpMkLst>
        </pc:cxnChg>
        <pc:cxnChg chg="del mod topLvl">
          <ac:chgData name="Ivy Kim" userId="b31d0c2d-2b21-497d-b95b-9a114683f2eb" providerId="ADAL" clId="{5A245ACA-4F41-4F54-BB32-110D2A6A025C}" dt="2019-10-10T17:05:07.760" v="2378" actId="478"/>
          <ac:cxnSpMkLst>
            <pc:docMk/>
            <pc:sldMk cId="1661164120" sldId="10304"/>
            <ac:cxnSpMk id="279" creationId="{BDFD76D9-83D0-4C98-B76E-B7027F69893A}"/>
          </ac:cxnSpMkLst>
        </pc:cxnChg>
        <pc:cxnChg chg="del topLvl">
          <ac:chgData name="Ivy Kim" userId="b31d0c2d-2b21-497d-b95b-9a114683f2eb" providerId="ADAL" clId="{5A245ACA-4F41-4F54-BB32-110D2A6A025C}" dt="2019-10-10T17:04:29.534" v="2367" actId="478"/>
          <ac:cxnSpMkLst>
            <pc:docMk/>
            <pc:sldMk cId="1661164120" sldId="10304"/>
            <ac:cxnSpMk id="280" creationId="{58DDD790-7AA7-47D9-82C4-15C103E5C4E1}"/>
          </ac:cxnSpMkLst>
        </pc:cxnChg>
        <pc:cxnChg chg="mod">
          <ac:chgData name="Ivy Kim" userId="b31d0c2d-2b21-497d-b95b-9a114683f2eb" providerId="ADAL" clId="{5A245ACA-4F41-4F54-BB32-110D2A6A025C}" dt="2019-10-10T22:11:48.942" v="5227" actId="14100"/>
          <ac:cxnSpMkLst>
            <pc:docMk/>
            <pc:sldMk cId="1661164120" sldId="10304"/>
            <ac:cxnSpMk id="284" creationId="{9815A52E-729A-4C99-8020-79F587586682}"/>
          </ac:cxnSpMkLst>
        </pc:cxnChg>
        <pc:cxnChg chg="mod">
          <ac:chgData name="Ivy Kim" userId="b31d0c2d-2b21-497d-b95b-9a114683f2eb" providerId="ADAL" clId="{5A245ACA-4F41-4F54-BB32-110D2A6A025C}" dt="2019-10-15T18:20:11.428" v="7211" actId="14100"/>
          <ac:cxnSpMkLst>
            <pc:docMk/>
            <pc:sldMk cId="1661164120" sldId="10304"/>
            <ac:cxnSpMk id="285" creationId="{F84FE32A-B989-481F-A568-701D463D4C2A}"/>
          </ac:cxnSpMkLst>
        </pc:cxnChg>
        <pc:cxnChg chg="del">
          <ac:chgData name="Ivy Kim" userId="b31d0c2d-2b21-497d-b95b-9a114683f2eb" providerId="ADAL" clId="{5A245ACA-4F41-4F54-BB32-110D2A6A025C}" dt="2019-10-10T17:05:12.361" v="2380" actId="478"/>
          <ac:cxnSpMkLst>
            <pc:docMk/>
            <pc:sldMk cId="1661164120" sldId="10304"/>
            <ac:cxnSpMk id="286" creationId="{35BF294E-04ED-436E-A668-90FE7E205F2E}"/>
          </ac:cxnSpMkLst>
        </pc:cxnChg>
      </pc:sldChg>
      <pc:sldChg chg="addSp delSp modSp mod ord modClrScheme chgLayout">
        <pc:chgData name="Ivy Kim" userId="b31d0c2d-2b21-497d-b95b-9a114683f2eb" providerId="ADAL" clId="{5A245ACA-4F41-4F54-BB32-110D2A6A025C}" dt="2019-10-10T22:49:09.584" v="5844" actId="1038"/>
        <pc:sldMkLst>
          <pc:docMk/>
          <pc:sldMk cId="1545960607" sldId="10306"/>
        </pc:sldMkLst>
        <pc:spChg chg="add mod ord">
          <ac:chgData name="Ivy Kim" userId="b31d0c2d-2b21-497d-b95b-9a114683f2eb" providerId="ADAL" clId="{5A245ACA-4F41-4F54-BB32-110D2A6A025C}" dt="2019-10-10T18:32:19.148" v="3233" actId="20577"/>
          <ac:spMkLst>
            <pc:docMk/>
            <pc:sldMk cId="1545960607" sldId="10306"/>
            <ac:spMk id="2" creationId="{F045CFC4-769A-401B-B855-CF3E416A3DF4}"/>
          </ac:spMkLst>
        </pc:spChg>
        <pc:spChg chg="del mod">
          <ac:chgData name="Ivy Kim" userId="b31d0c2d-2b21-497d-b95b-9a114683f2eb" providerId="ADAL" clId="{5A245ACA-4F41-4F54-BB32-110D2A6A025C}" dt="2019-10-10T16:12:09.856" v="1489" actId="478"/>
          <ac:spMkLst>
            <pc:docMk/>
            <pc:sldMk cId="1545960607" sldId="10306"/>
            <ac:spMk id="5" creationId="{DC8A203A-298B-E244-9113-1C4359D2E8DE}"/>
          </ac:spMkLst>
        </pc:spChg>
        <pc:spChg chg="del mod">
          <ac:chgData name="Ivy Kim" userId="b31d0c2d-2b21-497d-b95b-9a114683f2eb" providerId="ADAL" clId="{5A245ACA-4F41-4F54-BB32-110D2A6A025C}" dt="2019-10-10T16:12:09.856" v="1489" actId="478"/>
          <ac:spMkLst>
            <pc:docMk/>
            <pc:sldMk cId="1545960607" sldId="10306"/>
            <ac:spMk id="6" creationId="{007B1993-0F0D-0241-B6CF-A858D888B059}"/>
          </ac:spMkLst>
        </pc:spChg>
        <pc:spChg chg="del">
          <ac:chgData name="Ivy Kim" userId="b31d0c2d-2b21-497d-b95b-9a114683f2eb" providerId="ADAL" clId="{5A245ACA-4F41-4F54-BB32-110D2A6A025C}" dt="2019-10-10T16:12:09.856" v="1489" actId="478"/>
          <ac:spMkLst>
            <pc:docMk/>
            <pc:sldMk cId="1545960607" sldId="10306"/>
            <ac:spMk id="11" creationId="{C6F2D14C-54C0-46F9-98CF-5819FB03662B}"/>
          </ac:spMkLst>
        </pc:spChg>
        <pc:spChg chg="del">
          <ac:chgData name="Ivy Kim" userId="b31d0c2d-2b21-497d-b95b-9a114683f2eb" providerId="ADAL" clId="{5A245ACA-4F41-4F54-BB32-110D2A6A025C}" dt="2019-10-10T16:12:09.856" v="1489" actId="478"/>
          <ac:spMkLst>
            <pc:docMk/>
            <pc:sldMk cId="1545960607" sldId="10306"/>
            <ac:spMk id="12" creationId="{9244DC8F-BF7C-C14D-8907-EA85D63D7700}"/>
          </ac:spMkLst>
        </pc:spChg>
        <pc:spChg chg="del mod">
          <ac:chgData name="Ivy Kim" userId="b31d0c2d-2b21-497d-b95b-9a114683f2eb" providerId="ADAL" clId="{5A245ACA-4F41-4F54-BB32-110D2A6A025C}" dt="2019-10-10T16:12:09.856" v="1489" actId="478"/>
          <ac:spMkLst>
            <pc:docMk/>
            <pc:sldMk cId="1545960607" sldId="10306"/>
            <ac:spMk id="22" creationId="{29B4072A-8D11-5043-B42B-906E57623F59}"/>
          </ac:spMkLst>
        </pc:spChg>
        <pc:spChg chg="del mod">
          <ac:chgData name="Ivy Kim" userId="b31d0c2d-2b21-497d-b95b-9a114683f2eb" providerId="ADAL" clId="{5A245ACA-4F41-4F54-BB32-110D2A6A025C}" dt="2019-10-10T16:12:09.856" v="1489" actId="478"/>
          <ac:spMkLst>
            <pc:docMk/>
            <pc:sldMk cId="1545960607" sldId="10306"/>
            <ac:spMk id="23" creationId="{84980B26-A244-5F4C-8835-482DD0B321A9}"/>
          </ac:spMkLst>
        </pc:spChg>
        <pc:spChg chg="add mod ord">
          <ac:chgData name="Ivy Kim" userId="b31d0c2d-2b21-497d-b95b-9a114683f2eb" providerId="ADAL" clId="{5A245ACA-4F41-4F54-BB32-110D2A6A025C}" dt="2019-10-10T22:28:38.206" v="5396" actId="553"/>
          <ac:spMkLst>
            <pc:docMk/>
            <pc:sldMk cId="1545960607" sldId="10306"/>
            <ac:spMk id="26" creationId="{EB2B83BF-BB0C-4904-BBC5-0F00D54F6C9A}"/>
          </ac:spMkLst>
        </pc:spChg>
        <pc:spChg chg="add mod">
          <ac:chgData name="Ivy Kim" userId="b31d0c2d-2b21-497d-b95b-9a114683f2eb" providerId="ADAL" clId="{5A245ACA-4F41-4F54-BB32-110D2A6A025C}" dt="2019-10-10T16:19:51.783" v="1590" actId="1076"/>
          <ac:spMkLst>
            <pc:docMk/>
            <pc:sldMk cId="1545960607" sldId="10306"/>
            <ac:spMk id="30" creationId="{6AB549B7-87B5-48E0-ABF4-20E6DA529060}"/>
          </ac:spMkLst>
        </pc:spChg>
        <pc:spChg chg="add mod">
          <ac:chgData name="Ivy Kim" userId="b31d0c2d-2b21-497d-b95b-9a114683f2eb" providerId="ADAL" clId="{5A245ACA-4F41-4F54-BB32-110D2A6A025C}" dt="2019-10-10T16:12:50.608" v="1498" actId="1076"/>
          <ac:spMkLst>
            <pc:docMk/>
            <pc:sldMk cId="1545960607" sldId="10306"/>
            <ac:spMk id="31" creationId="{43A42BB8-9FE0-433E-8B32-B83491C6BAA9}"/>
          </ac:spMkLst>
        </pc:spChg>
        <pc:spChg chg="add del mod">
          <ac:chgData name="Ivy Kim" userId="b31d0c2d-2b21-497d-b95b-9a114683f2eb" providerId="ADAL" clId="{5A245ACA-4F41-4F54-BB32-110D2A6A025C}" dt="2019-10-10T22:28:32.163" v="5393" actId="478"/>
          <ac:spMkLst>
            <pc:docMk/>
            <pc:sldMk cId="1545960607" sldId="10306"/>
            <ac:spMk id="32" creationId="{42E5D9C8-30ED-4B26-B879-3A6A71B73881}"/>
          </ac:spMkLst>
        </pc:spChg>
        <pc:spChg chg="del mod">
          <ac:chgData name="Ivy Kim" userId="b31d0c2d-2b21-497d-b95b-9a114683f2eb" providerId="ADAL" clId="{5A245ACA-4F41-4F54-BB32-110D2A6A025C}" dt="2019-10-10T16:11:46.729" v="1487" actId="478"/>
          <ac:spMkLst>
            <pc:docMk/>
            <pc:sldMk cId="1545960607" sldId="10306"/>
            <ac:spMk id="33" creationId="{B89BE6D9-4D34-4820-A650-1BBD1CB5B2D9}"/>
          </ac:spMkLst>
        </pc:spChg>
        <pc:spChg chg="del">
          <ac:chgData name="Ivy Kim" userId="b31d0c2d-2b21-497d-b95b-9a114683f2eb" providerId="ADAL" clId="{5A245ACA-4F41-4F54-BB32-110D2A6A025C}" dt="2019-10-10T16:12:09.856" v="1489" actId="478"/>
          <ac:spMkLst>
            <pc:docMk/>
            <pc:sldMk cId="1545960607" sldId="10306"/>
            <ac:spMk id="42" creationId="{500B7624-1B5E-5745-9566-EAC28D7911EC}"/>
          </ac:spMkLst>
        </pc:spChg>
        <pc:spChg chg="del">
          <ac:chgData name="Ivy Kim" userId="b31d0c2d-2b21-497d-b95b-9a114683f2eb" providerId="ADAL" clId="{5A245ACA-4F41-4F54-BB32-110D2A6A025C}" dt="2019-10-10T16:12:09.856" v="1489" actId="478"/>
          <ac:spMkLst>
            <pc:docMk/>
            <pc:sldMk cId="1545960607" sldId="10306"/>
            <ac:spMk id="49" creationId="{9DB20E63-9CF8-084B-9249-E55C2677AD16}"/>
          </ac:spMkLst>
        </pc:spChg>
        <pc:spChg chg="mod">
          <ac:chgData name="Ivy Kim" userId="b31d0c2d-2b21-497d-b95b-9a114683f2eb" providerId="ADAL" clId="{5A245ACA-4F41-4F54-BB32-110D2A6A025C}" dt="2019-10-10T16:38:15.436" v="1876" actId="207"/>
          <ac:spMkLst>
            <pc:docMk/>
            <pc:sldMk cId="1545960607" sldId="10306"/>
            <ac:spMk id="50" creationId="{CE903B22-8DFD-4721-ABF5-2A3C5DF70468}"/>
          </ac:spMkLst>
        </pc:spChg>
        <pc:spChg chg="del">
          <ac:chgData name="Ivy Kim" userId="b31d0c2d-2b21-497d-b95b-9a114683f2eb" providerId="ADAL" clId="{5A245ACA-4F41-4F54-BB32-110D2A6A025C}" dt="2019-10-10T16:12:09.856" v="1489" actId="478"/>
          <ac:spMkLst>
            <pc:docMk/>
            <pc:sldMk cId="1545960607" sldId="10306"/>
            <ac:spMk id="53" creationId="{9BFFEF20-3C70-4B2F-A792-B180D99C7550}"/>
          </ac:spMkLst>
        </pc:spChg>
        <pc:spChg chg="add mod">
          <ac:chgData name="Ivy Kim" userId="b31d0c2d-2b21-497d-b95b-9a114683f2eb" providerId="ADAL" clId="{5A245ACA-4F41-4F54-BB32-110D2A6A025C}" dt="2019-10-10T16:19:51.783" v="1590" actId="1076"/>
          <ac:spMkLst>
            <pc:docMk/>
            <pc:sldMk cId="1545960607" sldId="10306"/>
            <ac:spMk id="58" creationId="{C2F3B5FA-3565-4C77-A603-D9BB99DB7E09}"/>
          </ac:spMkLst>
        </pc:spChg>
        <pc:spChg chg="add del mod">
          <ac:chgData name="Ivy Kim" userId="b31d0c2d-2b21-497d-b95b-9a114683f2eb" providerId="ADAL" clId="{5A245ACA-4F41-4F54-BB32-110D2A6A025C}" dt="2019-10-10T16:19:51.783" v="1590" actId="1076"/>
          <ac:spMkLst>
            <pc:docMk/>
            <pc:sldMk cId="1545960607" sldId="10306"/>
            <ac:spMk id="60" creationId="{4F5CC4EA-EAA8-44EE-8149-E218C9500FFA}"/>
          </ac:spMkLst>
        </pc:spChg>
        <pc:spChg chg="mod">
          <ac:chgData name="Ivy Kim" userId="b31d0c2d-2b21-497d-b95b-9a114683f2eb" providerId="ADAL" clId="{5A245ACA-4F41-4F54-BB32-110D2A6A025C}" dt="2019-10-10T16:38:09.361" v="1875" actId="207"/>
          <ac:spMkLst>
            <pc:docMk/>
            <pc:sldMk cId="1545960607" sldId="10306"/>
            <ac:spMk id="65" creationId="{BC12F09B-2382-4DC8-B4B9-D062055059D0}"/>
          </ac:spMkLst>
        </pc:spChg>
        <pc:spChg chg="add del mod">
          <ac:chgData name="Ivy Kim" userId="b31d0c2d-2b21-497d-b95b-9a114683f2eb" providerId="ADAL" clId="{5A245ACA-4F41-4F54-BB32-110D2A6A025C}" dt="2019-10-10T16:19:51.783" v="1590" actId="1076"/>
          <ac:spMkLst>
            <pc:docMk/>
            <pc:sldMk cId="1545960607" sldId="10306"/>
            <ac:spMk id="74" creationId="{D97DB0BC-E543-4AC4-B6AA-4E6F3C06AB91}"/>
          </ac:spMkLst>
        </pc:spChg>
        <pc:spChg chg="add mod ord">
          <ac:chgData name="Ivy Kim" userId="b31d0c2d-2b21-497d-b95b-9a114683f2eb" providerId="ADAL" clId="{5A245ACA-4F41-4F54-BB32-110D2A6A025C}" dt="2019-10-10T16:24:36.361" v="1661" actId="207"/>
          <ac:spMkLst>
            <pc:docMk/>
            <pc:sldMk cId="1545960607" sldId="10306"/>
            <ac:spMk id="102" creationId="{2E7820C7-4CE7-4E18-B4D1-94CFDB7599F4}"/>
          </ac:spMkLst>
        </pc:spChg>
        <pc:grpChg chg="add mod">
          <ac:chgData name="Ivy Kim" userId="b31d0c2d-2b21-497d-b95b-9a114683f2eb" providerId="ADAL" clId="{5A245ACA-4F41-4F54-BB32-110D2A6A025C}" dt="2019-10-10T16:12:50.608" v="1498" actId="1076"/>
          <ac:grpSpMkLst>
            <pc:docMk/>
            <pc:sldMk cId="1545960607" sldId="10306"/>
            <ac:grpSpMk id="27" creationId="{C2296CBE-8CC9-4D35-9411-F88EEBC5773A}"/>
          </ac:grpSpMkLst>
        </pc:grpChg>
        <pc:grpChg chg="add del mod">
          <ac:chgData name="Ivy Kim" userId="b31d0c2d-2b21-497d-b95b-9a114683f2eb" providerId="ADAL" clId="{5A245ACA-4F41-4F54-BB32-110D2A6A025C}" dt="2019-10-10T22:28:32.163" v="5393" actId="478"/>
          <ac:grpSpMkLst>
            <pc:docMk/>
            <pc:sldMk cId="1545960607" sldId="10306"/>
            <ac:grpSpMk id="34" creationId="{603DB427-B2D2-43E6-B10A-BF9BFC6BB724}"/>
          </ac:grpSpMkLst>
        </pc:grpChg>
        <pc:grpChg chg="add del">
          <ac:chgData name="Ivy Kim" userId="b31d0c2d-2b21-497d-b95b-9a114683f2eb" providerId="ADAL" clId="{5A245ACA-4F41-4F54-BB32-110D2A6A025C}" dt="2019-10-10T16:12:24.857" v="1491" actId="478"/>
          <ac:grpSpMkLst>
            <pc:docMk/>
            <pc:sldMk cId="1545960607" sldId="10306"/>
            <ac:grpSpMk id="38" creationId="{E7654818-1FCE-477A-987E-9EA1017F18C3}"/>
          </ac:grpSpMkLst>
        </pc:grpChg>
        <pc:grpChg chg="add mod">
          <ac:chgData name="Ivy Kim" userId="b31d0c2d-2b21-497d-b95b-9a114683f2eb" providerId="ADAL" clId="{5A245ACA-4F41-4F54-BB32-110D2A6A025C}" dt="2019-10-10T22:28:38.206" v="5396" actId="553"/>
          <ac:grpSpMkLst>
            <pc:docMk/>
            <pc:sldMk cId="1545960607" sldId="10306"/>
            <ac:grpSpMk id="41" creationId="{9BFD86B4-5570-4E0E-BA2B-6DE1D7135B99}"/>
          </ac:grpSpMkLst>
        </pc:grpChg>
        <pc:grpChg chg="add mod">
          <ac:chgData name="Ivy Kim" userId="b31d0c2d-2b21-497d-b95b-9a114683f2eb" providerId="ADAL" clId="{5A245ACA-4F41-4F54-BB32-110D2A6A025C}" dt="2019-10-10T16:19:51.783" v="1590" actId="1076"/>
          <ac:grpSpMkLst>
            <pc:docMk/>
            <pc:sldMk cId="1545960607" sldId="10306"/>
            <ac:grpSpMk id="48" creationId="{BC732679-94EE-41D7-B787-7162B29B90E0}"/>
          </ac:grpSpMkLst>
        </pc:grpChg>
        <pc:grpChg chg="add del mod">
          <ac:chgData name="Ivy Kim" userId="b31d0c2d-2b21-497d-b95b-9a114683f2eb" providerId="ADAL" clId="{5A245ACA-4F41-4F54-BB32-110D2A6A025C}" dt="2019-10-10T16:19:51.783" v="1590" actId="1076"/>
          <ac:grpSpMkLst>
            <pc:docMk/>
            <pc:sldMk cId="1545960607" sldId="10306"/>
            <ac:grpSpMk id="61" creationId="{F557D824-EC0B-4E34-A12B-D4178609C6F1}"/>
          </ac:grpSpMkLst>
        </pc:grpChg>
        <pc:grpChg chg="del">
          <ac:chgData name="Ivy Kim" userId="b31d0c2d-2b21-497d-b95b-9a114683f2eb" providerId="ADAL" clId="{5A245ACA-4F41-4F54-BB32-110D2A6A025C}" dt="2019-10-10T16:12:09.856" v="1489" actId="478"/>
          <ac:grpSpMkLst>
            <pc:docMk/>
            <pc:sldMk cId="1545960607" sldId="10306"/>
            <ac:grpSpMk id="62" creationId="{93ACA615-F66A-4BE3-9D9D-D84413718609}"/>
          </ac:grpSpMkLst>
        </pc:grpChg>
        <pc:grpChg chg="mod">
          <ac:chgData name="Ivy Kim" userId="b31d0c2d-2b21-497d-b95b-9a114683f2eb" providerId="ADAL" clId="{5A245ACA-4F41-4F54-BB32-110D2A6A025C}" dt="2019-10-10T16:13:16.603" v="1500" actId="571"/>
          <ac:grpSpMkLst>
            <pc:docMk/>
            <pc:sldMk cId="1545960607" sldId="10306"/>
            <ac:grpSpMk id="68" creationId="{C4188786-4479-4B21-85AB-79629ECA60E4}"/>
          </ac:grpSpMkLst>
        </pc:grpChg>
        <pc:grpChg chg="add del mod ord">
          <ac:chgData name="Ivy Kim" userId="b31d0c2d-2b21-497d-b95b-9a114683f2eb" providerId="ADAL" clId="{5A245ACA-4F41-4F54-BB32-110D2A6A025C}" dt="2019-10-10T16:23:42.793" v="1655" actId="167"/>
          <ac:grpSpMkLst>
            <pc:docMk/>
            <pc:sldMk cId="1545960607" sldId="10306"/>
            <ac:grpSpMk id="92" creationId="{36DDF54A-CFFE-4351-9CEE-79C5FF857853}"/>
          </ac:grpSpMkLst>
        </pc:grpChg>
        <pc:cxnChg chg="del mod">
          <ac:chgData name="Ivy Kim" userId="b31d0c2d-2b21-497d-b95b-9a114683f2eb" providerId="ADAL" clId="{5A245ACA-4F41-4F54-BB32-110D2A6A025C}" dt="2019-10-10T16:12:09.856" v="1489" actId="478"/>
          <ac:cxnSpMkLst>
            <pc:docMk/>
            <pc:sldMk cId="1545960607" sldId="10306"/>
            <ac:cxnSpMk id="7" creationId="{19E23789-AB3F-4456-BCDF-5F078BCB102D}"/>
          </ac:cxnSpMkLst>
        </pc:cxnChg>
        <pc:cxnChg chg="del mod">
          <ac:chgData name="Ivy Kim" userId="b31d0c2d-2b21-497d-b95b-9a114683f2eb" providerId="ADAL" clId="{5A245ACA-4F41-4F54-BB32-110D2A6A025C}" dt="2019-10-10T16:12:09.856" v="1489" actId="478"/>
          <ac:cxnSpMkLst>
            <pc:docMk/>
            <pc:sldMk cId="1545960607" sldId="10306"/>
            <ac:cxnSpMk id="8" creationId="{3DC0987B-4940-2E4E-8B82-D63207DBEC09}"/>
          </ac:cxnSpMkLst>
        </pc:cxnChg>
        <pc:cxnChg chg="del mod">
          <ac:chgData name="Ivy Kim" userId="b31d0c2d-2b21-497d-b95b-9a114683f2eb" providerId="ADAL" clId="{5A245ACA-4F41-4F54-BB32-110D2A6A025C}" dt="2019-10-10T16:12:09.856" v="1489" actId="478"/>
          <ac:cxnSpMkLst>
            <pc:docMk/>
            <pc:sldMk cId="1545960607" sldId="10306"/>
            <ac:cxnSpMk id="24" creationId="{8BD3BF76-4833-A14F-B08C-0F65662A5771}"/>
          </ac:cxnSpMkLst>
        </pc:cxnChg>
        <pc:cxnChg chg="del mod">
          <ac:chgData name="Ivy Kim" userId="b31d0c2d-2b21-497d-b95b-9a114683f2eb" providerId="ADAL" clId="{5A245ACA-4F41-4F54-BB32-110D2A6A025C}" dt="2019-10-10T16:12:09.856" v="1489" actId="478"/>
          <ac:cxnSpMkLst>
            <pc:docMk/>
            <pc:sldMk cId="1545960607" sldId="10306"/>
            <ac:cxnSpMk id="25" creationId="{6EEBB295-4447-48E2-AC42-5CA94C78DDA5}"/>
          </ac:cxnSpMkLst>
        </pc:cxnChg>
        <pc:cxnChg chg="mod">
          <ac:chgData name="Ivy Kim" userId="b31d0c2d-2b21-497d-b95b-9a114683f2eb" providerId="ADAL" clId="{5A245ACA-4F41-4F54-BB32-110D2A6A025C}" dt="2019-10-10T20:46:51.783" v="4736" actId="692"/>
          <ac:cxnSpMkLst>
            <pc:docMk/>
            <pc:sldMk cId="1545960607" sldId="10306"/>
            <ac:cxnSpMk id="28" creationId="{87E4A82B-3B74-4EDE-892D-9386D6F7234C}"/>
          </ac:cxnSpMkLst>
        </pc:cxnChg>
        <pc:cxnChg chg="mod">
          <ac:chgData name="Ivy Kim" userId="b31d0c2d-2b21-497d-b95b-9a114683f2eb" providerId="ADAL" clId="{5A245ACA-4F41-4F54-BB32-110D2A6A025C}" dt="2019-10-10T22:49:09.584" v="5844" actId="1038"/>
          <ac:cxnSpMkLst>
            <pc:docMk/>
            <pc:sldMk cId="1545960607" sldId="10306"/>
            <ac:cxnSpMk id="29" creationId="{40BEC0F2-256B-4B27-A075-313911127D4E}"/>
          </ac:cxnSpMkLst>
        </pc:cxnChg>
        <pc:cxnChg chg="add mod">
          <ac:chgData name="Ivy Kim" userId="b31d0c2d-2b21-497d-b95b-9a114683f2eb" providerId="ADAL" clId="{5A245ACA-4F41-4F54-BB32-110D2A6A025C}" dt="2019-10-10T18:30:01.263" v="3181" actId="692"/>
          <ac:cxnSpMkLst>
            <pc:docMk/>
            <pc:sldMk cId="1545960607" sldId="10306"/>
            <ac:cxnSpMk id="59" creationId="{33FB333D-329E-4B6E-BEF3-E072F3BA985E}"/>
          </ac:cxnSpMkLst>
        </pc:cxnChg>
        <pc:cxnChg chg="add del mod">
          <ac:chgData name="Ivy Kim" userId="b31d0c2d-2b21-497d-b95b-9a114683f2eb" providerId="ADAL" clId="{5A245ACA-4F41-4F54-BB32-110D2A6A025C}" dt="2019-10-10T18:30:01.263" v="3181" actId="692"/>
          <ac:cxnSpMkLst>
            <pc:docMk/>
            <pc:sldMk cId="1545960607" sldId="10306"/>
            <ac:cxnSpMk id="75" creationId="{4DC08337-C65F-48F2-8C7E-F065D4BAA499}"/>
          </ac:cxnSpMkLst>
        </pc:cxnChg>
        <pc:cxnChg chg="add del mod ord">
          <ac:chgData name="Ivy Kim" userId="b31d0c2d-2b21-497d-b95b-9a114683f2eb" providerId="ADAL" clId="{5A245ACA-4F41-4F54-BB32-110D2A6A025C}" dt="2019-10-10T16:17:52.945" v="1542" actId="478"/>
          <ac:cxnSpMkLst>
            <pc:docMk/>
            <pc:sldMk cId="1545960607" sldId="10306"/>
            <ac:cxnSpMk id="76" creationId="{65A7F21F-CEED-41B1-8F81-8AF83EDB9E11}"/>
          </ac:cxnSpMkLst>
        </pc:cxnChg>
        <pc:cxnChg chg="add mod">
          <ac:chgData name="Ivy Kim" userId="b31d0c2d-2b21-497d-b95b-9a114683f2eb" providerId="ADAL" clId="{5A245ACA-4F41-4F54-BB32-110D2A6A025C}" dt="2019-10-10T20:47:08.132" v="4754" actId="1036"/>
          <ac:cxnSpMkLst>
            <pc:docMk/>
            <pc:sldMk cId="1545960607" sldId="10306"/>
            <ac:cxnSpMk id="80" creationId="{781ABC05-05EF-4FA8-9BB3-CE101F678771}"/>
          </ac:cxnSpMkLst>
        </pc:cxnChg>
        <pc:cxnChg chg="add mod">
          <ac:chgData name="Ivy Kim" userId="b31d0c2d-2b21-497d-b95b-9a114683f2eb" providerId="ADAL" clId="{5A245ACA-4F41-4F54-BB32-110D2A6A025C}" dt="2019-10-10T20:46:55.386" v="4737" actId="692"/>
          <ac:cxnSpMkLst>
            <pc:docMk/>
            <pc:sldMk cId="1545960607" sldId="10306"/>
            <ac:cxnSpMk id="83" creationId="{F5611DA7-8196-4A4B-A954-BC51DE329ACB}"/>
          </ac:cxnSpMkLst>
        </pc:cxnChg>
        <pc:cxnChg chg="add mod">
          <ac:chgData name="Ivy Kim" userId="b31d0c2d-2b21-497d-b95b-9a114683f2eb" providerId="ADAL" clId="{5A245ACA-4F41-4F54-BB32-110D2A6A025C}" dt="2019-10-10T20:46:55.386" v="4737" actId="692"/>
          <ac:cxnSpMkLst>
            <pc:docMk/>
            <pc:sldMk cId="1545960607" sldId="10306"/>
            <ac:cxnSpMk id="86" creationId="{CAEEA05F-4B76-4563-9F39-EAD6F9BF2DE6}"/>
          </ac:cxnSpMkLst>
        </pc:cxnChg>
        <pc:cxnChg chg="add mod">
          <ac:chgData name="Ivy Kim" userId="b31d0c2d-2b21-497d-b95b-9a114683f2eb" providerId="ADAL" clId="{5A245ACA-4F41-4F54-BB32-110D2A6A025C}" dt="2019-10-10T20:46:55.386" v="4737" actId="692"/>
          <ac:cxnSpMkLst>
            <pc:docMk/>
            <pc:sldMk cId="1545960607" sldId="10306"/>
            <ac:cxnSpMk id="89" creationId="{482A5B68-C55F-4A97-B33D-27AC519A0274}"/>
          </ac:cxnSpMkLst>
        </pc:cxnChg>
      </pc:sldChg>
      <pc:sldChg chg="modSp mod ord modShow">
        <pc:chgData name="Ivy Kim" userId="b31d0c2d-2b21-497d-b95b-9a114683f2eb" providerId="ADAL" clId="{5A245ACA-4F41-4F54-BB32-110D2A6A025C}" dt="2019-10-10T18:18:51.391" v="2955" actId="729"/>
        <pc:sldMkLst>
          <pc:docMk/>
          <pc:sldMk cId="228342435" sldId="10308"/>
        </pc:sldMkLst>
        <pc:spChg chg="mod">
          <ac:chgData name="Ivy Kim" userId="b31d0c2d-2b21-497d-b95b-9a114683f2eb" providerId="ADAL" clId="{5A245ACA-4F41-4F54-BB32-110D2A6A025C}" dt="2019-10-09T21:41:21.709" v="178" actId="207"/>
          <ac:spMkLst>
            <pc:docMk/>
            <pc:sldMk cId="228342435" sldId="10308"/>
            <ac:spMk id="12" creationId="{E1001A99-F64D-444B-B994-96A19F7A63FF}"/>
          </ac:spMkLst>
        </pc:spChg>
        <pc:spChg chg="mod">
          <ac:chgData name="Ivy Kim" userId="b31d0c2d-2b21-497d-b95b-9a114683f2eb" providerId="ADAL" clId="{5A245ACA-4F41-4F54-BB32-110D2A6A025C}" dt="2019-10-09T21:40:44.551" v="172" actId="207"/>
          <ac:spMkLst>
            <pc:docMk/>
            <pc:sldMk cId="228342435" sldId="10308"/>
            <ac:spMk id="14" creationId="{EC2EF389-57D7-4029-A0ED-8E58807C3BB0}"/>
          </ac:spMkLst>
        </pc:spChg>
        <pc:spChg chg="mod">
          <ac:chgData name="Ivy Kim" userId="b31d0c2d-2b21-497d-b95b-9a114683f2eb" providerId="ADAL" clId="{5A245ACA-4F41-4F54-BB32-110D2A6A025C}" dt="2019-10-09T21:41:21.709" v="178" actId="207"/>
          <ac:spMkLst>
            <pc:docMk/>
            <pc:sldMk cId="228342435" sldId="10308"/>
            <ac:spMk id="23" creationId="{CEAFA9A8-763C-4B4A-AE20-DD5C613E126C}"/>
          </ac:spMkLst>
        </pc:spChg>
        <pc:spChg chg="mod">
          <ac:chgData name="Ivy Kim" userId="b31d0c2d-2b21-497d-b95b-9a114683f2eb" providerId="ADAL" clId="{5A245ACA-4F41-4F54-BB32-110D2A6A025C}" dt="2019-10-09T21:40:44.551" v="172" actId="207"/>
          <ac:spMkLst>
            <pc:docMk/>
            <pc:sldMk cId="228342435" sldId="10308"/>
            <ac:spMk id="25" creationId="{D38B86BA-A5E1-4065-97F7-D763A1EAF29A}"/>
          </ac:spMkLst>
        </pc:spChg>
        <pc:spChg chg="mod">
          <ac:chgData name="Ivy Kim" userId="b31d0c2d-2b21-497d-b95b-9a114683f2eb" providerId="ADAL" clId="{5A245ACA-4F41-4F54-BB32-110D2A6A025C}" dt="2019-10-09T21:41:21.709" v="178" actId="207"/>
          <ac:spMkLst>
            <pc:docMk/>
            <pc:sldMk cId="228342435" sldId="10308"/>
            <ac:spMk id="34" creationId="{9FAB4DFB-3839-44B1-AB74-FC48B5FA7320}"/>
          </ac:spMkLst>
        </pc:spChg>
        <pc:spChg chg="mod">
          <ac:chgData name="Ivy Kim" userId="b31d0c2d-2b21-497d-b95b-9a114683f2eb" providerId="ADAL" clId="{5A245ACA-4F41-4F54-BB32-110D2A6A025C}" dt="2019-10-09T21:40:44.551" v="172" actId="207"/>
          <ac:spMkLst>
            <pc:docMk/>
            <pc:sldMk cId="228342435" sldId="10308"/>
            <ac:spMk id="36" creationId="{BA278030-64B5-49F2-A8D5-6C6B7782A3D1}"/>
          </ac:spMkLst>
        </pc:spChg>
        <pc:spChg chg="mod">
          <ac:chgData name="Ivy Kim" userId="b31d0c2d-2b21-497d-b95b-9a114683f2eb" providerId="ADAL" clId="{5A245ACA-4F41-4F54-BB32-110D2A6A025C}" dt="2019-10-09T21:41:17.938" v="177" actId="207"/>
          <ac:spMkLst>
            <pc:docMk/>
            <pc:sldMk cId="228342435" sldId="10308"/>
            <ac:spMk id="45" creationId="{7B6B7D78-62FF-4C15-B5AC-8E87C9C426A5}"/>
          </ac:spMkLst>
        </pc:spChg>
        <pc:spChg chg="mod">
          <ac:chgData name="Ivy Kim" userId="b31d0c2d-2b21-497d-b95b-9a114683f2eb" providerId="ADAL" clId="{5A245ACA-4F41-4F54-BB32-110D2A6A025C}" dt="2019-10-09T21:40:44.551" v="172" actId="207"/>
          <ac:spMkLst>
            <pc:docMk/>
            <pc:sldMk cId="228342435" sldId="10308"/>
            <ac:spMk id="47" creationId="{EAED619D-34D0-435A-A170-B49F066BE3DC}"/>
          </ac:spMkLst>
        </pc:spChg>
        <pc:spChg chg="mod">
          <ac:chgData name="Ivy Kim" userId="b31d0c2d-2b21-497d-b95b-9a114683f2eb" providerId="ADAL" clId="{5A245ACA-4F41-4F54-BB32-110D2A6A025C}" dt="2019-10-09T21:41:39.078" v="181" actId="207"/>
          <ac:spMkLst>
            <pc:docMk/>
            <pc:sldMk cId="228342435" sldId="10308"/>
            <ac:spMk id="55" creationId="{0402879C-CF6C-451C-9E78-89181C50CC16}"/>
          </ac:spMkLst>
        </pc:spChg>
        <pc:spChg chg="mod">
          <ac:chgData name="Ivy Kim" userId="b31d0c2d-2b21-497d-b95b-9a114683f2eb" providerId="ADAL" clId="{5A245ACA-4F41-4F54-BB32-110D2A6A025C}" dt="2019-10-09T21:41:22.918" v="179" actId="207"/>
          <ac:spMkLst>
            <pc:docMk/>
            <pc:sldMk cId="228342435" sldId="10308"/>
            <ac:spMk id="56" creationId="{76C4B79B-740B-4566-A97B-A8AED0CFA811}"/>
          </ac:spMkLst>
        </pc:spChg>
        <pc:spChg chg="mod">
          <ac:chgData name="Ivy Kim" userId="b31d0c2d-2b21-497d-b95b-9a114683f2eb" providerId="ADAL" clId="{5A245ACA-4F41-4F54-BB32-110D2A6A025C}" dt="2019-10-09T21:41:39.078" v="181" actId="207"/>
          <ac:spMkLst>
            <pc:docMk/>
            <pc:sldMk cId="228342435" sldId="10308"/>
            <ac:spMk id="57" creationId="{7691A18C-260E-421C-847D-B17B800260AF}"/>
          </ac:spMkLst>
        </pc:spChg>
        <pc:spChg chg="mod">
          <ac:chgData name="Ivy Kim" userId="b31d0c2d-2b21-497d-b95b-9a114683f2eb" providerId="ADAL" clId="{5A245ACA-4F41-4F54-BB32-110D2A6A025C}" dt="2019-10-09T21:41:12.520" v="176" actId="20577"/>
          <ac:spMkLst>
            <pc:docMk/>
            <pc:sldMk cId="228342435" sldId="10308"/>
            <ac:spMk id="58" creationId="{D14ADD05-57D7-4105-BDB7-615ABA0394AF}"/>
          </ac:spMkLst>
        </pc:spChg>
        <pc:spChg chg="mod">
          <ac:chgData name="Ivy Kim" userId="b31d0c2d-2b21-497d-b95b-9a114683f2eb" providerId="ADAL" clId="{5A245ACA-4F41-4F54-BB32-110D2A6A025C}" dt="2019-10-09T21:30:19.673" v="69" actId="20577"/>
          <ac:spMkLst>
            <pc:docMk/>
            <pc:sldMk cId="228342435" sldId="10308"/>
            <ac:spMk id="85" creationId="{CAE4B41E-9E07-4EAE-94C9-2F3E48E7C61E}"/>
          </ac:spMkLst>
        </pc:spChg>
        <pc:spChg chg="mod">
          <ac:chgData name="Ivy Kim" userId="b31d0c2d-2b21-497d-b95b-9a114683f2eb" providerId="ADAL" clId="{5A245ACA-4F41-4F54-BB32-110D2A6A025C}" dt="2019-10-09T21:39:01.074" v="139" actId="207"/>
          <ac:spMkLst>
            <pc:docMk/>
            <pc:sldMk cId="228342435" sldId="10308"/>
            <ac:spMk id="96" creationId="{66D4C432-47F0-473F-A11D-D2BF53FBEFA4}"/>
          </ac:spMkLst>
        </pc:spChg>
      </pc:sldChg>
      <pc:sldChg chg="modSp mod modShow">
        <pc:chgData name="Ivy Kim" userId="b31d0c2d-2b21-497d-b95b-9a114683f2eb" providerId="ADAL" clId="{5A245ACA-4F41-4F54-BB32-110D2A6A025C}" dt="2019-10-10T19:28:51.442" v="3761" actId="729"/>
        <pc:sldMkLst>
          <pc:docMk/>
          <pc:sldMk cId="2723135339" sldId="10309"/>
        </pc:sldMkLst>
        <pc:spChg chg="mod">
          <ac:chgData name="Ivy Kim" userId="b31d0c2d-2b21-497d-b95b-9a114683f2eb" providerId="ADAL" clId="{5A245ACA-4F41-4F54-BB32-110D2A6A025C}" dt="2019-10-09T21:34:07.882" v="108" actId="1076"/>
          <ac:spMkLst>
            <pc:docMk/>
            <pc:sldMk cId="2723135339" sldId="10309"/>
            <ac:spMk id="72" creationId="{0799C3DA-CD54-4AF7-87B3-F881C9095C30}"/>
          </ac:spMkLst>
        </pc:spChg>
      </pc:sldChg>
      <pc:sldChg chg="modSp mod modShow">
        <pc:chgData name="Ivy Kim" userId="b31d0c2d-2b21-497d-b95b-9a114683f2eb" providerId="ADAL" clId="{5A245ACA-4F41-4F54-BB32-110D2A6A025C}" dt="2019-10-10T18:28:55.834" v="3179" actId="729"/>
        <pc:sldMkLst>
          <pc:docMk/>
          <pc:sldMk cId="2455024800" sldId="10311"/>
        </pc:sldMkLst>
        <pc:spChg chg="mod">
          <ac:chgData name="Ivy Kim" userId="b31d0c2d-2b21-497d-b95b-9a114683f2eb" providerId="ADAL" clId="{5A245ACA-4F41-4F54-BB32-110D2A6A025C}" dt="2019-10-09T21:34:09.802" v="109" actId="20577"/>
          <ac:spMkLst>
            <pc:docMk/>
            <pc:sldMk cId="2455024800" sldId="10311"/>
            <ac:spMk id="33" creationId="{B89BE6D9-4D34-4820-A650-1BBD1CB5B2D9}"/>
          </ac:spMkLst>
        </pc:spChg>
      </pc:sldChg>
      <pc:sldChg chg="addSp delSp modSp mod modClrScheme chgLayout">
        <pc:chgData name="Ivy Kim" userId="b31d0c2d-2b21-497d-b95b-9a114683f2eb" providerId="ADAL" clId="{5A245ACA-4F41-4F54-BB32-110D2A6A025C}" dt="2019-10-14T22:11:09.393" v="7108" actId="1037"/>
        <pc:sldMkLst>
          <pc:docMk/>
          <pc:sldMk cId="3677956251" sldId="10313"/>
        </pc:sldMkLst>
        <pc:spChg chg="add mod ord">
          <ac:chgData name="Ivy Kim" userId="b31d0c2d-2b21-497d-b95b-9a114683f2eb" providerId="ADAL" clId="{5A245ACA-4F41-4F54-BB32-110D2A6A025C}" dt="2019-10-10T18:32:13.284" v="3232" actId="20577"/>
          <ac:spMkLst>
            <pc:docMk/>
            <pc:sldMk cId="3677956251" sldId="10313"/>
            <ac:spMk id="2" creationId="{66510F87-44CA-4EBF-A323-B0F6BDB7CAA4}"/>
          </ac:spMkLst>
        </pc:spChg>
        <pc:spChg chg="add del mod ord">
          <ac:chgData name="Ivy Kim" userId="b31d0c2d-2b21-497d-b95b-9a114683f2eb" providerId="ADAL" clId="{5A245ACA-4F41-4F54-BB32-110D2A6A025C}" dt="2019-10-09T21:29:53.003" v="47" actId="700"/>
          <ac:spMkLst>
            <pc:docMk/>
            <pc:sldMk cId="3677956251" sldId="10313"/>
            <ac:spMk id="2" creationId="{CDBD0DC0-DDF9-4DE6-99A7-3318D80E8548}"/>
          </ac:spMkLst>
        </pc:spChg>
        <pc:spChg chg="del mod topLvl">
          <ac:chgData name="Ivy Kim" userId="b31d0c2d-2b21-497d-b95b-9a114683f2eb" providerId="ADAL" clId="{5A245ACA-4F41-4F54-BB32-110D2A6A025C}" dt="2019-10-10T16:22:10.480" v="1618" actId="478"/>
          <ac:spMkLst>
            <pc:docMk/>
            <pc:sldMk cId="3677956251" sldId="10313"/>
            <ac:spMk id="11" creationId="{C6F2D14C-54C0-46F9-98CF-5819FB03662B}"/>
          </ac:spMkLst>
        </pc:spChg>
        <pc:spChg chg="del mod topLvl">
          <ac:chgData name="Ivy Kim" userId="b31d0c2d-2b21-497d-b95b-9a114683f2eb" providerId="ADAL" clId="{5A245ACA-4F41-4F54-BB32-110D2A6A025C}" dt="2019-10-10T15:51:19.045" v="1242" actId="478"/>
          <ac:spMkLst>
            <pc:docMk/>
            <pc:sldMk cId="3677956251" sldId="10313"/>
            <ac:spMk id="22" creationId="{29B4072A-8D11-5043-B42B-906E57623F59}"/>
          </ac:spMkLst>
        </pc:spChg>
        <pc:spChg chg="del mod topLvl">
          <ac:chgData name="Ivy Kim" userId="b31d0c2d-2b21-497d-b95b-9a114683f2eb" providerId="ADAL" clId="{5A245ACA-4F41-4F54-BB32-110D2A6A025C}" dt="2019-10-10T15:52:07.601" v="1263" actId="478"/>
          <ac:spMkLst>
            <pc:docMk/>
            <pc:sldMk cId="3677956251" sldId="10313"/>
            <ac:spMk id="23" creationId="{84980B26-A244-5F4C-8835-482DD0B321A9}"/>
          </ac:spMkLst>
        </pc:spChg>
        <pc:spChg chg="mod topLvl">
          <ac:chgData name="Ivy Kim" userId="b31d0c2d-2b21-497d-b95b-9a114683f2eb" providerId="ADAL" clId="{5A245ACA-4F41-4F54-BB32-110D2A6A025C}" dt="2019-10-10T15:48:00.218" v="1160" actId="164"/>
          <ac:spMkLst>
            <pc:docMk/>
            <pc:sldMk cId="3677956251" sldId="10313"/>
            <ac:spMk id="28" creationId="{100B9095-7F4F-4202-8558-EEE2ADC4EE2E}"/>
          </ac:spMkLst>
        </pc:spChg>
        <pc:spChg chg="add del mod">
          <ac:chgData name="Ivy Kim" userId="b31d0c2d-2b21-497d-b95b-9a114683f2eb" providerId="ADAL" clId="{5A245ACA-4F41-4F54-BB32-110D2A6A025C}" dt="2019-10-10T15:46:55.855" v="1141" actId="478"/>
          <ac:spMkLst>
            <pc:docMk/>
            <pc:sldMk cId="3677956251" sldId="10313"/>
            <ac:spMk id="33" creationId="{B89BE6D9-4D34-4820-A650-1BBD1CB5B2D9}"/>
          </ac:spMkLst>
        </pc:spChg>
        <pc:spChg chg="add mod">
          <ac:chgData name="Ivy Kim" userId="b31d0c2d-2b21-497d-b95b-9a114683f2eb" providerId="ADAL" clId="{5A245ACA-4F41-4F54-BB32-110D2A6A025C}" dt="2019-10-10T15:50:23.212" v="1232" actId="164"/>
          <ac:spMkLst>
            <pc:docMk/>
            <pc:sldMk cId="3677956251" sldId="10313"/>
            <ac:spMk id="34" creationId="{9DAA018D-8F55-433D-82A6-53869EB6E2D4}"/>
          </ac:spMkLst>
        </pc:spChg>
        <pc:spChg chg="add del mod topLvl">
          <ac:chgData name="Ivy Kim" userId="b31d0c2d-2b21-497d-b95b-9a114683f2eb" providerId="ADAL" clId="{5A245ACA-4F41-4F54-BB32-110D2A6A025C}" dt="2019-10-10T15:49:38.787" v="1218" actId="478"/>
          <ac:spMkLst>
            <pc:docMk/>
            <pc:sldMk cId="3677956251" sldId="10313"/>
            <ac:spMk id="35" creationId="{134E05DD-378E-4306-BFCA-F9FF14BE65AC}"/>
          </ac:spMkLst>
        </pc:spChg>
        <pc:spChg chg="add mod">
          <ac:chgData name="Ivy Kim" userId="b31d0c2d-2b21-497d-b95b-9a114683f2eb" providerId="ADAL" clId="{5A245ACA-4F41-4F54-BB32-110D2A6A025C}" dt="2019-10-10T15:50:23.212" v="1232" actId="164"/>
          <ac:spMkLst>
            <pc:docMk/>
            <pc:sldMk cId="3677956251" sldId="10313"/>
            <ac:spMk id="36" creationId="{0B85199B-CB65-4238-B4F7-91BC61DCB7B3}"/>
          </ac:spMkLst>
        </pc:spChg>
        <pc:spChg chg="add del mod">
          <ac:chgData name="Ivy Kim" userId="b31d0c2d-2b21-497d-b95b-9a114683f2eb" providerId="ADAL" clId="{5A245ACA-4F41-4F54-BB32-110D2A6A025C}" dt="2019-10-10T15:52:37.685" v="1272" actId="478"/>
          <ac:spMkLst>
            <pc:docMk/>
            <pc:sldMk cId="3677956251" sldId="10313"/>
            <ac:spMk id="37" creationId="{B780BDBC-BD48-4D73-991A-0D8EE495D680}"/>
          </ac:spMkLst>
        </pc:spChg>
        <pc:spChg chg="mod">
          <ac:chgData name="Ivy Kim" userId="b31d0c2d-2b21-497d-b95b-9a114683f2eb" providerId="ADAL" clId="{5A245ACA-4F41-4F54-BB32-110D2A6A025C}" dt="2019-10-10T15:52:12.954" v="1270" actId="6549"/>
          <ac:spMkLst>
            <pc:docMk/>
            <pc:sldMk cId="3677956251" sldId="10313"/>
            <ac:spMk id="39" creationId="{C767868D-00DF-415C-961E-31AD51E2D618}"/>
          </ac:spMkLst>
        </pc:spChg>
        <pc:spChg chg="del mod ord topLvl">
          <ac:chgData name="Ivy Kim" userId="b31d0c2d-2b21-497d-b95b-9a114683f2eb" providerId="ADAL" clId="{5A245ACA-4F41-4F54-BB32-110D2A6A025C}" dt="2019-10-10T16:22:10.480" v="1618" actId="478"/>
          <ac:spMkLst>
            <pc:docMk/>
            <pc:sldMk cId="3677956251" sldId="10313"/>
            <ac:spMk id="42" creationId="{500B7624-1B5E-5745-9566-EAC28D7911EC}"/>
          </ac:spMkLst>
        </pc:spChg>
        <pc:spChg chg="add del mod topLvl">
          <ac:chgData name="Ivy Kim" userId="b31d0c2d-2b21-497d-b95b-9a114683f2eb" providerId="ADAL" clId="{5A245ACA-4F41-4F54-BB32-110D2A6A025C}" dt="2019-10-10T16:22:10.480" v="1618" actId="478"/>
          <ac:spMkLst>
            <pc:docMk/>
            <pc:sldMk cId="3677956251" sldId="10313"/>
            <ac:spMk id="47" creationId="{B15B0989-86C8-4083-BB13-999CE0515403}"/>
          </ac:spMkLst>
        </pc:spChg>
        <pc:spChg chg="del mod topLvl">
          <ac:chgData name="Ivy Kim" userId="b31d0c2d-2b21-497d-b95b-9a114683f2eb" providerId="ADAL" clId="{5A245ACA-4F41-4F54-BB32-110D2A6A025C}" dt="2019-10-10T16:22:10.480" v="1618" actId="478"/>
          <ac:spMkLst>
            <pc:docMk/>
            <pc:sldMk cId="3677956251" sldId="10313"/>
            <ac:spMk id="49" creationId="{9DB20E63-9CF8-084B-9249-E55C2677AD16}"/>
          </ac:spMkLst>
        </pc:spChg>
        <pc:spChg chg="add del mod topLvl">
          <ac:chgData name="Ivy Kim" userId="b31d0c2d-2b21-497d-b95b-9a114683f2eb" providerId="ADAL" clId="{5A245ACA-4F41-4F54-BB32-110D2A6A025C}" dt="2019-10-10T15:49:38.787" v="1218" actId="478"/>
          <ac:spMkLst>
            <pc:docMk/>
            <pc:sldMk cId="3677956251" sldId="10313"/>
            <ac:spMk id="53" creationId="{9BFFEF20-3C70-4B2F-A792-B180D99C7550}"/>
          </ac:spMkLst>
        </pc:spChg>
        <pc:spChg chg="del mod topLvl">
          <ac:chgData name="Ivy Kim" userId="b31d0c2d-2b21-497d-b95b-9a114683f2eb" providerId="ADAL" clId="{5A245ACA-4F41-4F54-BB32-110D2A6A025C}" dt="2019-10-10T16:22:10.480" v="1618" actId="478"/>
          <ac:spMkLst>
            <pc:docMk/>
            <pc:sldMk cId="3677956251" sldId="10313"/>
            <ac:spMk id="63" creationId="{C4314657-EABF-4EF9-8326-36D6E087103F}"/>
          </ac:spMkLst>
        </pc:spChg>
        <pc:spChg chg="add mod topLvl">
          <ac:chgData name="Ivy Kim" userId="b31d0c2d-2b21-497d-b95b-9a114683f2eb" providerId="ADAL" clId="{5A245ACA-4F41-4F54-BB32-110D2A6A025C}" dt="2019-10-10T17:04:11.435" v="2358" actId="165"/>
          <ac:spMkLst>
            <pc:docMk/>
            <pc:sldMk cId="3677956251" sldId="10313"/>
            <ac:spMk id="65" creationId="{7162E23C-CC10-4403-9EF2-8FB462478E95}"/>
          </ac:spMkLst>
        </pc:spChg>
        <pc:spChg chg="add mod topLvl">
          <ac:chgData name="Ivy Kim" userId="b31d0c2d-2b21-497d-b95b-9a114683f2eb" providerId="ADAL" clId="{5A245ACA-4F41-4F54-BB32-110D2A6A025C}" dt="2019-10-10T17:04:11.435" v="2358" actId="165"/>
          <ac:spMkLst>
            <pc:docMk/>
            <pc:sldMk cId="3677956251" sldId="10313"/>
            <ac:spMk id="71" creationId="{8CD1820F-0852-416F-8B3F-4A783DA9BE19}"/>
          </ac:spMkLst>
        </pc:spChg>
        <pc:spChg chg="add mod topLvl">
          <ac:chgData name="Ivy Kim" userId="b31d0c2d-2b21-497d-b95b-9a114683f2eb" providerId="ADAL" clId="{5A245ACA-4F41-4F54-BB32-110D2A6A025C}" dt="2019-10-10T17:04:11.435" v="2358" actId="165"/>
          <ac:spMkLst>
            <pc:docMk/>
            <pc:sldMk cId="3677956251" sldId="10313"/>
            <ac:spMk id="72" creationId="{D0AF72A8-5ADD-4DC0-B23D-A5D1EED82FB1}"/>
          </ac:spMkLst>
        </pc:spChg>
        <pc:spChg chg="add mod topLvl">
          <ac:chgData name="Ivy Kim" userId="b31d0c2d-2b21-497d-b95b-9a114683f2eb" providerId="ADAL" clId="{5A245ACA-4F41-4F54-BB32-110D2A6A025C}" dt="2019-10-10T22:28:26.820" v="5392" actId="164"/>
          <ac:spMkLst>
            <pc:docMk/>
            <pc:sldMk cId="3677956251" sldId="10313"/>
            <ac:spMk id="73" creationId="{D3002D1C-62A8-4F60-8B96-6B7243E2DA3D}"/>
          </ac:spMkLst>
        </pc:spChg>
        <pc:spChg chg="mod">
          <ac:chgData name="Ivy Kim" userId="b31d0c2d-2b21-497d-b95b-9a114683f2eb" providerId="ADAL" clId="{5A245ACA-4F41-4F54-BB32-110D2A6A025C}" dt="2019-10-10T16:38:20.977" v="1877" actId="207"/>
          <ac:spMkLst>
            <pc:docMk/>
            <pc:sldMk cId="3677956251" sldId="10313"/>
            <ac:spMk id="79" creationId="{74D8B603-85E8-43B8-97F8-B416BBEC7110}"/>
          </ac:spMkLst>
        </pc:spChg>
        <pc:spChg chg="add mod topLvl">
          <ac:chgData name="Ivy Kim" userId="b31d0c2d-2b21-497d-b95b-9a114683f2eb" providerId="ADAL" clId="{5A245ACA-4F41-4F54-BB32-110D2A6A025C}" dt="2019-10-10T17:04:11.435" v="2358" actId="165"/>
          <ac:spMkLst>
            <pc:docMk/>
            <pc:sldMk cId="3677956251" sldId="10313"/>
            <ac:spMk id="86" creationId="{47668BF6-0F3B-4203-88E8-CD54CB7DDE68}"/>
          </ac:spMkLst>
        </pc:spChg>
        <pc:spChg chg="add del">
          <ac:chgData name="Ivy Kim" userId="b31d0c2d-2b21-497d-b95b-9a114683f2eb" providerId="ADAL" clId="{5A245ACA-4F41-4F54-BB32-110D2A6A025C}" dt="2019-10-10T16:21:33.159" v="1608" actId="478"/>
          <ac:spMkLst>
            <pc:docMk/>
            <pc:sldMk cId="3677956251" sldId="10313"/>
            <ac:spMk id="88" creationId="{AF452312-9F87-4C7E-AF30-967B9B1720F3}"/>
          </ac:spMkLst>
        </pc:spChg>
        <pc:spChg chg="add del">
          <ac:chgData name="Ivy Kim" userId="b31d0c2d-2b21-497d-b95b-9a114683f2eb" providerId="ADAL" clId="{5A245ACA-4F41-4F54-BB32-110D2A6A025C}" dt="2019-10-10T16:21:33.159" v="1608" actId="478"/>
          <ac:spMkLst>
            <pc:docMk/>
            <pc:sldMk cId="3677956251" sldId="10313"/>
            <ac:spMk id="97" creationId="{638AB64C-7DCD-462C-98FD-140081612239}"/>
          </ac:spMkLst>
        </pc:spChg>
        <pc:grpChg chg="add mod">
          <ac:chgData name="Ivy Kim" userId="b31d0c2d-2b21-497d-b95b-9a114683f2eb" providerId="ADAL" clId="{5A245ACA-4F41-4F54-BB32-110D2A6A025C}" dt="2019-10-10T16:22:15.442" v="1620" actId="12788"/>
          <ac:grpSpMkLst>
            <pc:docMk/>
            <pc:sldMk cId="3677956251" sldId="10313"/>
            <ac:grpSpMk id="3" creationId="{68A07FF5-58F1-40AD-8092-2D3227D7B1CB}"/>
          </ac:grpSpMkLst>
        </pc:grpChg>
        <pc:grpChg chg="add mod topLvl">
          <ac:chgData name="Ivy Kim" userId="b31d0c2d-2b21-497d-b95b-9a114683f2eb" providerId="ADAL" clId="{5A245ACA-4F41-4F54-BB32-110D2A6A025C}" dt="2019-10-10T17:04:11.435" v="2358" actId="165"/>
          <ac:grpSpMkLst>
            <pc:docMk/>
            <pc:sldMk cId="3677956251" sldId="10313"/>
            <ac:grpSpMk id="4" creationId="{8B3FCB4E-72B7-4007-926D-1B43C7A48B6E}"/>
          </ac:grpSpMkLst>
        </pc:grpChg>
        <pc:grpChg chg="add mod">
          <ac:chgData name="Ivy Kim" userId="b31d0c2d-2b21-497d-b95b-9a114683f2eb" providerId="ADAL" clId="{5A245ACA-4F41-4F54-BB32-110D2A6A025C}" dt="2019-10-10T22:28:26.820" v="5392" actId="164"/>
          <ac:grpSpMkLst>
            <pc:docMk/>
            <pc:sldMk cId="3677956251" sldId="10313"/>
            <ac:grpSpMk id="5" creationId="{30882A98-5CDD-44D5-8F68-51FC4A32AFA9}"/>
          </ac:grpSpMkLst>
        </pc:grpChg>
        <pc:grpChg chg="add del mod topLvl">
          <ac:chgData name="Ivy Kim" userId="b31d0c2d-2b21-497d-b95b-9a114683f2eb" providerId="ADAL" clId="{5A245ACA-4F41-4F54-BB32-110D2A6A025C}" dt="2019-10-10T16:22:10.480" v="1618" actId="478"/>
          <ac:grpSpMkLst>
            <pc:docMk/>
            <pc:sldMk cId="3677956251" sldId="10313"/>
            <ac:grpSpMk id="10" creationId="{9F94D795-413B-4FC2-82F0-0FB451AE06BD}"/>
          </ac:grpSpMkLst>
        </pc:grpChg>
        <pc:grpChg chg="del">
          <ac:chgData name="Ivy Kim" userId="b31d0c2d-2b21-497d-b95b-9a114683f2eb" providerId="ADAL" clId="{5A245ACA-4F41-4F54-BB32-110D2A6A025C}" dt="2019-10-10T15:47:10.445" v="1142" actId="165"/>
          <ac:grpSpMkLst>
            <pc:docMk/>
            <pc:sldMk cId="3677956251" sldId="10313"/>
            <ac:grpSpMk id="17" creationId="{DDE71DED-E05F-46DB-8F6D-3FC2E7E9EC2C}"/>
          </ac:grpSpMkLst>
        </pc:grpChg>
        <pc:grpChg chg="add mod">
          <ac:chgData name="Ivy Kim" userId="b31d0c2d-2b21-497d-b95b-9a114683f2eb" providerId="ADAL" clId="{5A245ACA-4F41-4F54-BB32-110D2A6A025C}" dt="2019-10-10T16:22:15.442" v="1620" actId="12788"/>
          <ac:grpSpMkLst>
            <pc:docMk/>
            <pc:sldMk cId="3677956251" sldId="10313"/>
            <ac:grpSpMk id="25" creationId="{07002ACC-99C0-49C6-8E03-0A7ADC3E4F81}"/>
          </ac:grpSpMkLst>
        </pc:grpChg>
        <pc:grpChg chg="del mod topLvl">
          <ac:chgData name="Ivy Kim" userId="b31d0c2d-2b21-497d-b95b-9a114683f2eb" providerId="ADAL" clId="{5A245ACA-4F41-4F54-BB32-110D2A6A025C}" dt="2019-10-10T15:47:10.778" v="1143" actId="165"/>
          <ac:grpSpMkLst>
            <pc:docMk/>
            <pc:sldMk cId="3677956251" sldId="10313"/>
            <ac:grpSpMk id="27" creationId="{C8B832B1-0868-473E-87F5-A2C975D34B87}"/>
          </ac:grpSpMkLst>
        </pc:grpChg>
        <pc:grpChg chg="add del mod topLvl">
          <ac:chgData name="Ivy Kim" userId="b31d0c2d-2b21-497d-b95b-9a114683f2eb" providerId="ADAL" clId="{5A245ACA-4F41-4F54-BB32-110D2A6A025C}" dt="2019-10-10T16:22:10.480" v="1618" actId="478"/>
          <ac:grpSpMkLst>
            <pc:docMk/>
            <pc:sldMk cId="3677956251" sldId="10313"/>
            <ac:grpSpMk id="38" creationId="{E4D80111-7FA1-452A-90AB-14E94ECA7D8F}"/>
          </ac:grpSpMkLst>
        </pc:grpChg>
        <pc:grpChg chg="mod">
          <ac:chgData name="Ivy Kim" userId="b31d0c2d-2b21-497d-b95b-9a114683f2eb" providerId="ADAL" clId="{5A245ACA-4F41-4F54-BB32-110D2A6A025C}" dt="2019-10-10T15:53:24.887" v="1292" actId="12789"/>
          <ac:grpSpMkLst>
            <pc:docMk/>
            <pc:sldMk cId="3677956251" sldId="10313"/>
            <ac:grpSpMk id="40" creationId="{E6FFFC13-4C36-4FD6-A040-C771C425C595}"/>
          </ac:grpSpMkLst>
        </pc:grpChg>
        <pc:grpChg chg="add del mod ord topLvl">
          <ac:chgData name="Ivy Kim" userId="b31d0c2d-2b21-497d-b95b-9a114683f2eb" providerId="ADAL" clId="{5A245ACA-4F41-4F54-BB32-110D2A6A025C}" dt="2019-10-10T16:22:10.480" v="1618" actId="478"/>
          <ac:grpSpMkLst>
            <pc:docMk/>
            <pc:sldMk cId="3677956251" sldId="10313"/>
            <ac:grpSpMk id="50" creationId="{6E106B99-9687-4B25-A090-58E9F4507CCC}"/>
          </ac:grpSpMkLst>
        </pc:grpChg>
        <pc:grpChg chg="add del mod">
          <ac:chgData name="Ivy Kim" userId="b31d0c2d-2b21-497d-b95b-9a114683f2eb" providerId="ADAL" clId="{5A245ACA-4F41-4F54-BB32-110D2A6A025C}" dt="2019-10-10T16:22:01.754" v="1616" actId="165"/>
          <ac:grpSpMkLst>
            <pc:docMk/>
            <pc:sldMk cId="3677956251" sldId="10313"/>
            <ac:grpSpMk id="56" creationId="{254830CF-512C-45AF-BCEF-1CBAF9455CA3}"/>
          </ac:grpSpMkLst>
        </pc:grpChg>
        <pc:grpChg chg="add mod">
          <ac:chgData name="Ivy Kim" userId="b31d0c2d-2b21-497d-b95b-9a114683f2eb" providerId="ADAL" clId="{5A245ACA-4F41-4F54-BB32-110D2A6A025C}" dt="2019-10-10T16:21:54.679" v="1614" actId="164"/>
          <ac:grpSpMkLst>
            <pc:docMk/>
            <pc:sldMk cId="3677956251" sldId="10313"/>
            <ac:grpSpMk id="57" creationId="{AD57FA1B-2CFD-4C41-B413-EFFD8B2B4817}"/>
          </ac:grpSpMkLst>
        </pc:grpChg>
        <pc:grpChg chg="add del mod">
          <ac:chgData name="Ivy Kim" userId="b31d0c2d-2b21-497d-b95b-9a114683f2eb" providerId="ADAL" clId="{5A245ACA-4F41-4F54-BB32-110D2A6A025C}" dt="2019-10-10T17:04:11.435" v="2358" actId="165"/>
          <ac:grpSpMkLst>
            <pc:docMk/>
            <pc:sldMk cId="3677956251" sldId="10313"/>
            <ac:grpSpMk id="58" creationId="{235C3E03-A0E6-4C1D-BB7A-5EDF133B6461}"/>
          </ac:grpSpMkLst>
        </pc:grpChg>
        <pc:grpChg chg="del mod topLvl">
          <ac:chgData name="Ivy Kim" userId="b31d0c2d-2b21-497d-b95b-9a114683f2eb" providerId="ADAL" clId="{5A245ACA-4F41-4F54-BB32-110D2A6A025C}" dt="2019-10-10T15:47:10.778" v="1143" actId="165"/>
          <ac:grpSpMkLst>
            <pc:docMk/>
            <pc:sldMk cId="3677956251" sldId="10313"/>
            <ac:grpSpMk id="62" creationId="{93ACA615-F66A-4BE3-9D9D-D84413718609}"/>
          </ac:grpSpMkLst>
        </pc:grpChg>
        <pc:grpChg chg="add mod topLvl">
          <ac:chgData name="Ivy Kim" userId="b31d0c2d-2b21-497d-b95b-9a114683f2eb" providerId="ADAL" clId="{5A245ACA-4F41-4F54-BB32-110D2A6A025C}" dt="2019-10-10T17:04:11.435" v="2358" actId="165"/>
          <ac:grpSpMkLst>
            <pc:docMk/>
            <pc:sldMk cId="3677956251" sldId="10313"/>
            <ac:grpSpMk id="68" creationId="{8C4F71B9-FACB-4BB8-AD8F-9BB01E2A6BCE}"/>
          </ac:grpSpMkLst>
        </pc:grpChg>
        <pc:grpChg chg="add del mod topLvl">
          <ac:chgData name="Ivy Kim" userId="b31d0c2d-2b21-497d-b95b-9a114683f2eb" providerId="ADAL" clId="{5A245ACA-4F41-4F54-BB32-110D2A6A025C}" dt="2019-10-10T22:28:17.234" v="5389" actId="165"/>
          <ac:grpSpMkLst>
            <pc:docMk/>
            <pc:sldMk cId="3677956251" sldId="10313"/>
            <ac:grpSpMk id="74" creationId="{DEFA20C4-7681-4564-9614-0DEF2E21A239}"/>
          </ac:grpSpMkLst>
        </pc:grpChg>
        <pc:grpChg chg="add mod topLvl">
          <ac:chgData name="Ivy Kim" userId="b31d0c2d-2b21-497d-b95b-9a114683f2eb" providerId="ADAL" clId="{5A245ACA-4F41-4F54-BB32-110D2A6A025C}" dt="2019-10-10T17:04:11.435" v="2358" actId="165"/>
          <ac:grpSpMkLst>
            <pc:docMk/>
            <pc:sldMk cId="3677956251" sldId="10313"/>
            <ac:grpSpMk id="78" creationId="{7F63ABD4-86FF-40A5-A427-A02B56096F29}"/>
          </ac:grpSpMkLst>
        </pc:grpChg>
        <pc:grpChg chg="mod">
          <ac:chgData name="Ivy Kim" userId="b31d0c2d-2b21-497d-b95b-9a114683f2eb" providerId="ADAL" clId="{5A245ACA-4F41-4F54-BB32-110D2A6A025C}" dt="2019-10-10T16:22:15.442" v="1620" actId="12788"/>
          <ac:grpSpMkLst>
            <pc:docMk/>
            <pc:sldMk cId="3677956251" sldId="10313"/>
            <ac:grpSpMk id="80" creationId="{9F55E013-CDB1-4577-8E11-7CE4E242CAFA}"/>
          </ac:grpSpMkLst>
        </pc:grpChg>
        <pc:grpChg chg="add del">
          <ac:chgData name="Ivy Kim" userId="b31d0c2d-2b21-497d-b95b-9a114683f2eb" providerId="ADAL" clId="{5A245ACA-4F41-4F54-BB32-110D2A6A025C}" dt="2019-10-10T16:21:33.159" v="1608" actId="478"/>
          <ac:grpSpMkLst>
            <pc:docMk/>
            <pc:sldMk cId="3677956251" sldId="10313"/>
            <ac:grpSpMk id="89" creationId="{4A310A75-9361-4955-A9E9-2D56D4ACE8AB}"/>
          </ac:grpSpMkLst>
        </pc:grpChg>
        <pc:grpChg chg="add del">
          <ac:chgData name="Ivy Kim" userId="b31d0c2d-2b21-497d-b95b-9a114683f2eb" providerId="ADAL" clId="{5A245ACA-4F41-4F54-BB32-110D2A6A025C}" dt="2019-10-10T16:21:33.159" v="1608" actId="478"/>
          <ac:grpSpMkLst>
            <pc:docMk/>
            <pc:sldMk cId="3677956251" sldId="10313"/>
            <ac:grpSpMk id="99" creationId="{CA6CBF22-B482-4382-BFA6-8D555757732F}"/>
          </ac:grpSpMkLst>
        </pc:grpChg>
        <pc:picChg chg="mod topLvl">
          <ac:chgData name="Ivy Kim" userId="b31d0c2d-2b21-497d-b95b-9a114683f2eb" providerId="ADAL" clId="{5A245ACA-4F41-4F54-BB32-110D2A6A025C}" dt="2019-10-10T15:48:00.218" v="1160" actId="164"/>
          <ac:picMkLst>
            <pc:docMk/>
            <pc:sldMk cId="3677956251" sldId="10313"/>
            <ac:picMk id="29" creationId="{9F90B563-9729-4D28-BBF6-BDB2326C3FD9}"/>
          </ac:picMkLst>
        </pc:picChg>
        <pc:picChg chg="mod topLvl">
          <ac:chgData name="Ivy Kim" userId="b31d0c2d-2b21-497d-b95b-9a114683f2eb" providerId="ADAL" clId="{5A245ACA-4F41-4F54-BB32-110D2A6A025C}" dt="2019-10-10T15:55:26.509" v="1332" actId="164"/>
          <ac:picMkLst>
            <pc:docMk/>
            <pc:sldMk cId="3677956251" sldId="10313"/>
            <ac:picMk id="64" creationId="{EE75D09A-B0F2-4ED1-AE05-BEEE2974530E}"/>
          </ac:picMkLst>
        </pc:picChg>
        <pc:picChg chg="mod topLvl">
          <ac:chgData name="Ivy Kim" userId="b31d0c2d-2b21-497d-b95b-9a114683f2eb" providerId="ADAL" clId="{5A245ACA-4F41-4F54-BB32-110D2A6A025C}" dt="2019-10-10T15:55:26.509" v="1332" actId="164"/>
          <ac:picMkLst>
            <pc:docMk/>
            <pc:sldMk cId="3677956251" sldId="10313"/>
            <ac:picMk id="66" creationId="{87E2865E-3E00-469D-8EDB-E2A2AACA31DA}"/>
          </ac:picMkLst>
        </pc:picChg>
        <pc:picChg chg="mod topLvl">
          <ac:chgData name="Ivy Kim" userId="b31d0c2d-2b21-497d-b95b-9a114683f2eb" providerId="ADAL" clId="{5A245ACA-4F41-4F54-BB32-110D2A6A025C}" dt="2019-10-10T15:55:26.509" v="1332" actId="164"/>
          <ac:picMkLst>
            <pc:docMk/>
            <pc:sldMk cId="3677956251" sldId="10313"/>
            <ac:picMk id="67" creationId="{ADA4FF18-C326-4EEF-9948-F0048648E2EE}"/>
          </ac:picMkLst>
        </pc:picChg>
        <pc:picChg chg="mod topLvl">
          <ac:chgData name="Ivy Kim" userId="b31d0c2d-2b21-497d-b95b-9a114683f2eb" providerId="ADAL" clId="{5A245ACA-4F41-4F54-BB32-110D2A6A025C}" dt="2019-10-10T22:28:26.820" v="5392" actId="164"/>
          <ac:picMkLst>
            <pc:docMk/>
            <pc:sldMk cId="3677956251" sldId="10313"/>
            <ac:picMk id="75" creationId="{960CF430-324A-4B6B-946C-FBA6B5226E53}"/>
          </ac:picMkLst>
        </pc:picChg>
        <pc:picChg chg="mod topLvl">
          <ac:chgData name="Ivy Kim" userId="b31d0c2d-2b21-497d-b95b-9a114683f2eb" providerId="ADAL" clId="{5A245ACA-4F41-4F54-BB32-110D2A6A025C}" dt="2019-10-10T22:28:26.820" v="5392" actId="164"/>
          <ac:picMkLst>
            <pc:docMk/>
            <pc:sldMk cId="3677956251" sldId="10313"/>
            <ac:picMk id="76" creationId="{CE13B077-503E-4F28-A263-BC81B72EF73B}"/>
          </ac:picMkLst>
        </pc:picChg>
        <pc:picChg chg="mod topLvl">
          <ac:chgData name="Ivy Kim" userId="b31d0c2d-2b21-497d-b95b-9a114683f2eb" providerId="ADAL" clId="{5A245ACA-4F41-4F54-BB32-110D2A6A025C}" dt="2019-10-10T22:28:26.820" v="5392" actId="164"/>
          <ac:picMkLst>
            <pc:docMk/>
            <pc:sldMk cId="3677956251" sldId="10313"/>
            <ac:picMk id="77" creationId="{9B0D6F4B-0AB8-4B44-913A-915A9AA6A1D8}"/>
          </ac:picMkLst>
        </pc:picChg>
        <pc:cxnChg chg="del mod topLvl">
          <ac:chgData name="Ivy Kim" userId="b31d0c2d-2b21-497d-b95b-9a114683f2eb" providerId="ADAL" clId="{5A245ACA-4F41-4F54-BB32-110D2A6A025C}" dt="2019-10-10T15:53:52.244" v="1302" actId="478"/>
          <ac:cxnSpMkLst>
            <pc:docMk/>
            <pc:sldMk cId="3677956251" sldId="10313"/>
            <ac:cxnSpMk id="7" creationId="{19E23789-AB3F-4456-BCDF-5F078BCB102D}"/>
          </ac:cxnSpMkLst>
        </pc:cxnChg>
        <pc:cxnChg chg="del mod topLvl">
          <ac:chgData name="Ivy Kim" userId="b31d0c2d-2b21-497d-b95b-9a114683f2eb" providerId="ADAL" clId="{5A245ACA-4F41-4F54-BB32-110D2A6A025C}" dt="2019-10-10T15:52:54.735" v="1287" actId="478"/>
          <ac:cxnSpMkLst>
            <pc:docMk/>
            <pc:sldMk cId="3677956251" sldId="10313"/>
            <ac:cxnSpMk id="24" creationId="{8BD3BF76-4833-A14F-B08C-0F65662A5771}"/>
          </ac:cxnSpMkLst>
        </pc:cxnChg>
        <pc:cxnChg chg="add del mod topLvl">
          <ac:chgData name="Ivy Kim" userId="b31d0c2d-2b21-497d-b95b-9a114683f2eb" providerId="ADAL" clId="{5A245ACA-4F41-4F54-BB32-110D2A6A025C}" dt="2019-10-10T15:49:38.787" v="1218" actId="478"/>
          <ac:cxnSpMkLst>
            <pc:docMk/>
            <pc:sldMk cId="3677956251" sldId="10313"/>
            <ac:cxnSpMk id="26" creationId="{9EEF38AF-33BE-41E0-A377-8A3D5957C1C6}"/>
          </ac:cxnSpMkLst>
        </pc:cxnChg>
        <pc:cxnChg chg="add del mod topLvl">
          <ac:chgData name="Ivy Kim" userId="b31d0c2d-2b21-497d-b95b-9a114683f2eb" providerId="ADAL" clId="{5A245ACA-4F41-4F54-BB32-110D2A6A025C}" dt="2019-10-10T15:49:38.787" v="1218" actId="478"/>
          <ac:cxnSpMkLst>
            <pc:docMk/>
            <pc:sldMk cId="3677956251" sldId="10313"/>
            <ac:cxnSpMk id="30" creationId="{354421D9-84B5-4FC9-8E28-E04E0B8E540A}"/>
          </ac:cxnSpMkLst>
        </pc:cxnChg>
        <pc:cxnChg chg="add del mod topLvl">
          <ac:chgData name="Ivy Kim" userId="b31d0c2d-2b21-497d-b95b-9a114683f2eb" providerId="ADAL" clId="{5A245ACA-4F41-4F54-BB32-110D2A6A025C}" dt="2019-10-10T16:22:10.480" v="1618" actId="478"/>
          <ac:cxnSpMkLst>
            <pc:docMk/>
            <pc:sldMk cId="3677956251" sldId="10313"/>
            <ac:cxnSpMk id="48" creationId="{786FC127-7BDB-4FCD-A12E-1D5B08B92574}"/>
          </ac:cxnSpMkLst>
        </pc:cxnChg>
        <pc:cxnChg chg="mod">
          <ac:chgData name="Ivy Kim" userId="b31d0c2d-2b21-497d-b95b-9a114683f2eb" providerId="ADAL" clId="{5A245ACA-4F41-4F54-BB32-110D2A6A025C}" dt="2019-10-10T16:01:24.677" v="1450" actId="14100"/>
          <ac:cxnSpMkLst>
            <pc:docMk/>
            <pc:sldMk cId="3677956251" sldId="10313"/>
            <ac:cxnSpMk id="51" creationId="{9F94C9FA-39B0-4204-AA56-74DD522636ED}"/>
          </ac:cxnSpMkLst>
        </pc:cxnChg>
        <pc:cxnChg chg="mod">
          <ac:chgData name="Ivy Kim" userId="b31d0c2d-2b21-497d-b95b-9a114683f2eb" providerId="ADAL" clId="{5A245ACA-4F41-4F54-BB32-110D2A6A025C}" dt="2019-10-10T16:01:09.462" v="1448" actId="692"/>
          <ac:cxnSpMkLst>
            <pc:docMk/>
            <pc:sldMk cId="3677956251" sldId="10313"/>
            <ac:cxnSpMk id="52" creationId="{DDDBAF02-BA28-4B0C-B861-F73D1B8F6466}"/>
          </ac:cxnSpMkLst>
        </pc:cxnChg>
        <pc:cxnChg chg="mod">
          <ac:chgData name="Ivy Kim" userId="b31d0c2d-2b21-497d-b95b-9a114683f2eb" providerId="ADAL" clId="{5A245ACA-4F41-4F54-BB32-110D2A6A025C}" dt="2019-10-14T22:11:09.393" v="7108" actId="1037"/>
          <ac:cxnSpMkLst>
            <pc:docMk/>
            <pc:sldMk cId="3677956251" sldId="10313"/>
            <ac:cxnSpMk id="69" creationId="{DE2A2D56-9225-48C5-912C-DA70436408FB}"/>
          </ac:cxnSpMkLst>
        </pc:cxnChg>
        <pc:cxnChg chg="mod">
          <ac:chgData name="Ivy Kim" userId="b31d0c2d-2b21-497d-b95b-9a114683f2eb" providerId="ADAL" clId="{5A245ACA-4F41-4F54-BB32-110D2A6A025C}" dt="2019-10-10T20:46:28.339" v="4733" actId="14100"/>
          <ac:cxnSpMkLst>
            <pc:docMk/>
            <pc:sldMk cId="3677956251" sldId="10313"/>
            <ac:cxnSpMk id="70" creationId="{B1168449-B77D-424A-9DE4-1CBA478C7022}"/>
          </ac:cxnSpMkLst>
        </pc:cxnChg>
        <pc:cxnChg chg="add mod topLvl">
          <ac:chgData name="Ivy Kim" userId="b31d0c2d-2b21-497d-b95b-9a114683f2eb" providerId="ADAL" clId="{5A245ACA-4F41-4F54-BB32-110D2A6A025C}" dt="2019-10-10T18:29:53.431" v="3180" actId="692"/>
          <ac:cxnSpMkLst>
            <pc:docMk/>
            <pc:sldMk cId="3677956251" sldId="10313"/>
            <ac:cxnSpMk id="87" creationId="{0E5853EF-EEAA-4B15-8279-0B6D9C4231E3}"/>
          </ac:cxnSpMkLst>
        </pc:cxnChg>
        <pc:cxnChg chg="add del">
          <ac:chgData name="Ivy Kim" userId="b31d0c2d-2b21-497d-b95b-9a114683f2eb" providerId="ADAL" clId="{5A245ACA-4F41-4F54-BB32-110D2A6A025C}" dt="2019-10-10T16:21:33.159" v="1608" actId="478"/>
          <ac:cxnSpMkLst>
            <pc:docMk/>
            <pc:sldMk cId="3677956251" sldId="10313"/>
            <ac:cxnSpMk id="98" creationId="{55809BD2-9D6E-48ED-A4F3-10D75709693D}"/>
          </ac:cxnSpMkLst>
        </pc:cxnChg>
      </pc:sldChg>
      <pc:sldChg chg="delSp modSp mod modShow">
        <pc:chgData name="Ivy Kim" userId="b31d0c2d-2b21-497d-b95b-9a114683f2eb" providerId="ADAL" clId="{5A245ACA-4F41-4F54-BB32-110D2A6A025C}" dt="2019-10-11T16:53:50.230" v="6387" actId="729"/>
        <pc:sldMkLst>
          <pc:docMk/>
          <pc:sldMk cId="1822477727" sldId="10316"/>
        </pc:sldMkLst>
        <pc:spChg chg="mod topLvl">
          <ac:chgData name="Ivy Kim" userId="b31d0c2d-2b21-497d-b95b-9a114683f2eb" providerId="ADAL" clId="{5A245ACA-4F41-4F54-BB32-110D2A6A025C}" dt="2019-10-11T16:12:34.522" v="5972" actId="165"/>
          <ac:spMkLst>
            <pc:docMk/>
            <pc:sldMk cId="1822477727" sldId="10316"/>
            <ac:spMk id="4" creationId="{6B72F6BF-A569-421B-8B60-5E4EEEAF0678}"/>
          </ac:spMkLst>
        </pc:spChg>
        <pc:spChg chg="mod topLvl">
          <ac:chgData name="Ivy Kim" userId="b31d0c2d-2b21-497d-b95b-9a114683f2eb" providerId="ADAL" clId="{5A245ACA-4F41-4F54-BB32-110D2A6A025C}" dt="2019-10-11T16:12:34.522" v="5972" actId="165"/>
          <ac:spMkLst>
            <pc:docMk/>
            <pc:sldMk cId="1822477727" sldId="10316"/>
            <ac:spMk id="5" creationId="{EEFD700A-CD98-4199-B761-8DC20779B7F1}"/>
          </ac:spMkLst>
        </pc:spChg>
        <pc:spChg chg="mod topLvl">
          <ac:chgData name="Ivy Kim" userId="b31d0c2d-2b21-497d-b95b-9a114683f2eb" providerId="ADAL" clId="{5A245ACA-4F41-4F54-BB32-110D2A6A025C}" dt="2019-10-11T16:12:34.522" v="5972" actId="165"/>
          <ac:spMkLst>
            <pc:docMk/>
            <pc:sldMk cId="1822477727" sldId="10316"/>
            <ac:spMk id="20" creationId="{5C1992C3-524B-499C-994D-5E62BBCA3195}"/>
          </ac:spMkLst>
        </pc:spChg>
        <pc:spChg chg="mod topLvl">
          <ac:chgData name="Ivy Kim" userId="b31d0c2d-2b21-497d-b95b-9a114683f2eb" providerId="ADAL" clId="{5A245ACA-4F41-4F54-BB32-110D2A6A025C}" dt="2019-10-11T16:12:34.522" v="5972" actId="165"/>
          <ac:spMkLst>
            <pc:docMk/>
            <pc:sldMk cId="1822477727" sldId="10316"/>
            <ac:spMk id="21" creationId="{380065FA-76FF-4412-915A-946ED0FBE58D}"/>
          </ac:spMkLst>
        </pc:spChg>
        <pc:spChg chg="mod topLvl">
          <ac:chgData name="Ivy Kim" userId="b31d0c2d-2b21-497d-b95b-9a114683f2eb" providerId="ADAL" clId="{5A245ACA-4F41-4F54-BB32-110D2A6A025C}" dt="2019-10-11T16:12:34.522" v="5972" actId="165"/>
          <ac:spMkLst>
            <pc:docMk/>
            <pc:sldMk cId="1822477727" sldId="10316"/>
            <ac:spMk id="22" creationId="{352E05A2-9D21-4CEE-AC14-CABCD565CDD3}"/>
          </ac:spMkLst>
        </pc:spChg>
        <pc:spChg chg="mod topLvl">
          <ac:chgData name="Ivy Kim" userId="b31d0c2d-2b21-497d-b95b-9a114683f2eb" providerId="ADAL" clId="{5A245ACA-4F41-4F54-BB32-110D2A6A025C}" dt="2019-10-11T16:12:34.522" v="5972" actId="165"/>
          <ac:spMkLst>
            <pc:docMk/>
            <pc:sldMk cId="1822477727" sldId="10316"/>
            <ac:spMk id="24" creationId="{9F1FFD41-2233-471C-82A6-FD89D7F809CD}"/>
          </ac:spMkLst>
        </pc:spChg>
        <pc:spChg chg="mod topLvl">
          <ac:chgData name="Ivy Kim" userId="b31d0c2d-2b21-497d-b95b-9a114683f2eb" providerId="ADAL" clId="{5A245ACA-4F41-4F54-BB32-110D2A6A025C}" dt="2019-10-11T16:12:34.522" v="5972" actId="165"/>
          <ac:spMkLst>
            <pc:docMk/>
            <pc:sldMk cId="1822477727" sldId="10316"/>
            <ac:spMk id="40" creationId="{FB5975EA-D362-4950-87D5-895536D7548A}"/>
          </ac:spMkLst>
        </pc:spChg>
        <pc:spChg chg="mod topLvl">
          <ac:chgData name="Ivy Kim" userId="b31d0c2d-2b21-497d-b95b-9a114683f2eb" providerId="ADAL" clId="{5A245ACA-4F41-4F54-BB32-110D2A6A025C}" dt="2019-10-11T16:12:34.522" v="5972" actId="165"/>
          <ac:spMkLst>
            <pc:docMk/>
            <pc:sldMk cId="1822477727" sldId="10316"/>
            <ac:spMk id="65" creationId="{B5F682AF-E4A2-449B-B1AD-28DDD850C4CC}"/>
          </ac:spMkLst>
        </pc:spChg>
        <pc:grpChg chg="mod topLvl">
          <ac:chgData name="Ivy Kim" userId="b31d0c2d-2b21-497d-b95b-9a114683f2eb" providerId="ADAL" clId="{5A245ACA-4F41-4F54-BB32-110D2A6A025C}" dt="2019-10-11T16:12:34.522" v="5972" actId="165"/>
          <ac:grpSpMkLst>
            <pc:docMk/>
            <pc:sldMk cId="1822477727" sldId="10316"/>
            <ac:grpSpMk id="8" creationId="{7688E3DE-B463-41CC-9721-1BD9D42A89CA}"/>
          </ac:grpSpMkLst>
        </pc:grpChg>
        <pc:grpChg chg="mod topLvl">
          <ac:chgData name="Ivy Kim" userId="b31d0c2d-2b21-497d-b95b-9a114683f2eb" providerId="ADAL" clId="{5A245ACA-4F41-4F54-BB32-110D2A6A025C}" dt="2019-10-11T16:12:34.522" v="5972" actId="165"/>
          <ac:grpSpMkLst>
            <pc:docMk/>
            <pc:sldMk cId="1822477727" sldId="10316"/>
            <ac:grpSpMk id="38" creationId="{739D0014-DEB3-4F0C-B452-C09A837EBDB8}"/>
          </ac:grpSpMkLst>
        </pc:grpChg>
        <pc:grpChg chg="mod topLvl">
          <ac:chgData name="Ivy Kim" userId="b31d0c2d-2b21-497d-b95b-9a114683f2eb" providerId="ADAL" clId="{5A245ACA-4F41-4F54-BB32-110D2A6A025C}" dt="2019-10-11T16:12:34.522" v="5972" actId="165"/>
          <ac:grpSpMkLst>
            <pc:docMk/>
            <pc:sldMk cId="1822477727" sldId="10316"/>
            <ac:grpSpMk id="39" creationId="{0C1C3B62-5518-4BD3-8CDD-E07FD55E2B5A}"/>
          </ac:grpSpMkLst>
        </pc:grpChg>
        <pc:grpChg chg="mod topLvl">
          <ac:chgData name="Ivy Kim" userId="b31d0c2d-2b21-497d-b95b-9a114683f2eb" providerId="ADAL" clId="{5A245ACA-4F41-4F54-BB32-110D2A6A025C}" dt="2019-10-11T16:12:34.522" v="5972" actId="165"/>
          <ac:grpSpMkLst>
            <pc:docMk/>
            <pc:sldMk cId="1822477727" sldId="10316"/>
            <ac:grpSpMk id="44" creationId="{A4E11F4C-E320-456B-B09D-701BA73ABC7B}"/>
          </ac:grpSpMkLst>
        </pc:grpChg>
        <pc:grpChg chg="mod topLvl">
          <ac:chgData name="Ivy Kim" userId="b31d0c2d-2b21-497d-b95b-9a114683f2eb" providerId="ADAL" clId="{5A245ACA-4F41-4F54-BB32-110D2A6A025C}" dt="2019-10-11T16:12:34.522" v="5972" actId="165"/>
          <ac:grpSpMkLst>
            <pc:docMk/>
            <pc:sldMk cId="1822477727" sldId="10316"/>
            <ac:grpSpMk id="47" creationId="{C16A35F6-F166-4A17-9032-3D045FE1A3AD}"/>
          </ac:grpSpMkLst>
        </pc:grpChg>
        <pc:grpChg chg="del">
          <ac:chgData name="Ivy Kim" userId="b31d0c2d-2b21-497d-b95b-9a114683f2eb" providerId="ADAL" clId="{5A245ACA-4F41-4F54-BB32-110D2A6A025C}" dt="2019-10-11T16:12:34.522" v="5972" actId="165"/>
          <ac:grpSpMkLst>
            <pc:docMk/>
            <pc:sldMk cId="1822477727" sldId="10316"/>
            <ac:grpSpMk id="62" creationId="{6082723E-8BD7-4393-94D1-A2E1892E3D88}"/>
          </ac:grpSpMkLst>
        </pc:grpChg>
        <pc:picChg chg="mod topLvl">
          <ac:chgData name="Ivy Kim" userId="b31d0c2d-2b21-497d-b95b-9a114683f2eb" providerId="ADAL" clId="{5A245ACA-4F41-4F54-BB32-110D2A6A025C}" dt="2019-10-11T16:12:34.522" v="5972" actId="165"/>
          <ac:picMkLst>
            <pc:docMk/>
            <pc:sldMk cId="1822477727" sldId="10316"/>
            <ac:picMk id="25" creationId="{CC52E011-DD9A-466B-A612-A138BA960B69}"/>
          </ac:picMkLst>
        </pc:picChg>
        <pc:picChg chg="mod topLvl">
          <ac:chgData name="Ivy Kim" userId="b31d0c2d-2b21-497d-b95b-9a114683f2eb" providerId="ADAL" clId="{5A245ACA-4F41-4F54-BB32-110D2A6A025C}" dt="2019-10-11T16:12:34.522" v="5972" actId="165"/>
          <ac:picMkLst>
            <pc:docMk/>
            <pc:sldMk cId="1822477727" sldId="10316"/>
            <ac:picMk id="2050" creationId="{DFD9BDB8-A44F-4C52-B7AD-DB039F46B0EB}"/>
          </ac:picMkLst>
        </pc:picChg>
        <pc:cxnChg chg="mod topLvl">
          <ac:chgData name="Ivy Kim" userId="b31d0c2d-2b21-497d-b95b-9a114683f2eb" providerId="ADAL" clId="{5A245ACA-4F41-4F54-BB32-110D2A6A025C}" dt="2019-10-11T16:12:34.522" v="5972" actId="165"/>
          <ac:cxnSpMkLst>
            <pc:docMk/>
            <pc:sldMk cId="1822477727" sldId="10316"/>
            <ac:cxnSpMk id="23" creationId="{71C0318A-706D-42FC-B160-A291C48D5884}"/>
          </ac:cxnSpMkLst>
        </pc:cxnChg>
        <pc:cxnChg chg="mod topLvl">
          <ac:chgData name="Ivy Kim" userId="b31d0c2d-2b21-497d-b95b-9a114683f2eb" providerId="ADAL" clId="{5A245ACA-4F41-4F54-BB32-110D2A6A025C}" dt="2019-10-11T16:12:34.522" v="5972" actId="165"/>
          <ac:cxnSpMkLst>
            <pc:docMk/>
            <pc:sldMk cId="1822477727" sldId="10316"/>
            <ac:cxnSpMk id="36" creationId="{01508979-410C-41FE-B450-EA1ED34CBB1A}"/>
          </ac:cxnSpMkLst>
        </pc:cxnChg>
        <pc:cxnChg chg="mod topLvl">
          <ac:chgData name="Ivy Kim" userId="b31d0c2d-2b21-497d-b95b-9a114683f2eb" providerId="ADAL" clId="{5A245ACA-4F41-4F54-BB32-110D2A6A025C}" dt="2019-10-11T16:12:34.522" v="5972" actId="165"/>
          <ac:cxnSpMkLst>
            <pc:docMk/>
            <pc:sldMk cId="1822477727" sldId="10316"/>
            <ac:cxnSpMk id="59" creationId="{BC9B7FCF-EBB1-4626-894F-CFD89E2411C1}"/>
          </ac:cxnSpMkLst>
        </pc:cxnChg>
        <pc:cxnChg chg="mod topLvl">
          <ac:chgData name="Ivy Kim" userId="b31d0c2d-2b21-497d-b95b-9a114683f2eb" providerId="ADAL" clId="{5A245ACA-4F41-4F54-BB32-110D2A6A025C}" dt="2019-10-11T16:12:34.522" v="5972" actId="165"/>
          <ac:cxnSpMkLst>
            <pc:docMk/>
            <pc:sldMk cId="1822477727" sldId="10316"/>
            <ac:cxnSpMk id="61" creationId="{DE20968E-6797-4C59-8ADC-1EA85295E960}"/>
          </ac:cxnSpMkLst>
        </pc:cxnChg>
      </pc:sldChg>
      <pc:sldChg chg="addSp delSp modSp mod modClrScheme modAnim chgLayout">
        <pc:chgData name="Ivy Kim" userId="b31d0c2d-2b21-497d-b95b-9a114683f2eb" providerId="ADAL" clId="{5A245ACA-4F41-4F54-BB32-110D2A6A025C}" dt="2019-10-15T18:28:31.022" v="7403" actId="207"/>
        <pc:sldMkLst>
          <pc:docMk/>
          <pc:sldMk cId="1004251890" sldId="2076135958"/>
        </pc:sldMkLst>
        <pc:spChg chg="mod">
          <ac:chgData name="Ivy Kim" userId="b31d0c2d-2b21-497d-b95b-9a114683f2eb" providerId="ADAL" clId="{5A245ACA-4F41-4F54-BB32-110D2A6A025C}" dt="2019-10-09T22:00:28.619" v="283" actId="14100"/>
          <ac:spMkLst>
            <pc:docMk/>
            <pc:sldMk cId="1004251890" sldId="2076135958"/>
            <ac:spMk id="8" creationId="{411741BA-2910-4FB7-A5F5-4ECD5BD8A86A}"/>
          </ac:spMkLst>
        </pc:spChg>
        <pc:spChg chg="mod">
          <ac:chgData name="Ivy Kim" userId="b31d0c2d-2b21-497d-b95b-9a114683f2eb" providerId="ADAL" clId="{5A245ACA-4F41-4F54-BB32-110D2A6A025C}" dt="2019-10-10T19:34:43.482" v="3800" actId="1076"/>
          <ac:spMkLst>
            <pc:docMk/>
            <pc:sldMk cId="1004251890" sldId="2076135958"/>
            <ac:spMk id="10" creationId="{BC1200AE-B7F5-4756-B728-764C1B190A9A}"/>
          </ac:spMkLst>
        </pc:spChg>
        <pc:spChg chg="add mod ord">
          <ac:chgData name="Ivy Kim" userId="b31d0c2d-2b21-497d-b95b-9a114683f2eb" providerId="ADAL" clId="{5A245ACA-4F41-4F54-BB32-110D2A6A025C}" dt="2019-10-09T23:10:25.576" v="658" actId="1076"/>
          <ac:spMkLst>
            <pc:docMk/>
            <pc:sldMk cId="1004251890" sldId="2076135958"/>
            <ac:spMk id="16" creationId="{0E0012D8-6632-421E-8459-B7AF49251859}"/>
          </ac:spMkLst>
        </pc:spChg>
        <pc:spChg chg="del mod topLvl">
          <ac:chgData name="Ivy Kim" userId="b31d0c2d-2b21-497d-b95b-9a114683f2eb" providerId="ADAL" clId="{5A245ACA-4F41-4F54-BB32-110D2A6A025C}" dt="2019-10-09T22:00:09.669" v="279" actId="478"/>
          <ac:spMkLst>
            <pc:docMk/>
            <pc:sldMk cId="1004251890" sldId="2076135958"/>
            <ac:spMk id="20" creationId="{D9E41589-F2BD-4765-A659-58B65E2DA057}"/>
          </ac:spMkLst>
        </pc:spChg>
        <pc:spChg chg="add del mod">
          <ac:chgData name="Ivy Kim" userId="b31d0c2d-2b21-497d-b95b-9a114683f2eb" providerId="ADAL" clId="{5A245ACA-4F41-4F54-BB32-110D2A6A025C}" dt="2019-10-09T23:02:19.667" v="570" actId="478"/>
          <ac:spMkLst>
            <pc:docMk/>
            <pc:sldMk cId="1004251890" sldId="2076135958"/>
            <ac:spMk id="21" creationId="{0F2BDB75-A48E-4117-BF41-97E57F1CDA31}"/>
          </ac:spMkLst>
        </pc:spChg>
        <pc:spChg chg="del mod topLvl">
          <ac:chgData name="Ivy Kim" userId="b31d0c2d-2b21-497d-b95b-9a114683f2eb" providerId="ADAL" clId="{5A245ACA-4F41-4F54-BB32-110D2A6A025C}" dt="2019-10-09T22:00:09.669" v="279" actId="478"/>
          <ac:spMkLst>
            <pc:docMk/>
            <pc:sldMk cId="1004251890" sldId="2076135958"/>
            <ac:spMk id="21" creationId="{2553A173-89C7-4DA8-8384-A25968876A01}"/>
          </ac:spMkLst>
        </pc:spChg>
        <pc:spChg chg="add del mod">
          <ac:chgData name="Ivy Kim" userId="b31d0c2d-2b21-497d-b95b-9a114683f2eb" providerId="ADAL" clId="{5A245ACA-4F41-4F54-BB32-110D2A6A025C}" dt="2019-10-09T23:02:19.667" v="570" actId="478"/>
          <ac:spMkLst>
            <pc:docMk/>
            <pc:sldMk cId="1004251890" sldId="2076135958"/>
            <ac:spMk id="22" creationId="{827ECB10-5E2B-45E9-AE71-ED85DB2603A6}"/>
          </ac:spMkLst>
        </pc:spChg>
        <pc:spChg chg="del mod topLvl">
          <ac:chgData name="Ivy Kim" userId="b31d0c2d-2b21-497d-b95b-9a114683f2eb" providerId="ADAL" clId="{5A245ACA-4F41-4F54-BB32-110D2A6A025C}" dt="2019-10-09T22:00:09.669" v="279" actId="478"/>
          <ac:spMkLst>
            <pc:docMk/>
            <pc:sldMk cId="1004251890" sldId="2076135958"/>
            <ac:spMk id="22" creationId="{8DE28AAB-3DD9-41EB-B048-E6E6B5E53A9E}"/>
          </ac:spMkLst>
        </pc:spChg>
        <pc:spChg chg="del mod topLvl">
          <ac:chgData name="Ivy Kim" userId="b31d0c2d-2b21-497d-b95b-9a114683f2eb" providerId="ADAL" clId="{5A245ACA-4F41-4F54-BB32-110D2A6A025C}" dt="2019-10-09T22:00:09.669" v="279" actId="478"/>
          <ac:spMkLst>
            <pc:docMk/>
            <pc:sldMk cId="1004251890" sldId="2076135958"/>
            <ac:spMk id="23" creationId="{490406B4-88A1-4B45-B17E-EA55A8B0CFCF}"/>
          </ac:spMkLst>
        </pc:spChg>
        <pc:spChg chg="add del mod">
          <ac:chgData name="Ivy Kim" userId="b31d0c2d-2b21-497d-b95b-9a114683f2eb" providerId="ADAL" clId="{5A245ACA-4F41-4F54-BB32-110D2A6A025C}" dt="2019-10-09T23:02:19.667" v="570" actId="478"/>
          <ac:spMkLst>
            <pc:docMk/>
            <pc:sldMk cId="1004251890" sldId="2076135958"/>
            <ac:spMk id="23" creationId="{D056EE7E-E267-495A-88EB-70CBCA2C7FD5}"/>
          </ac:spMkLst>
        </pc:spChg>
        <pc:spChg chg="add del mod">
          <ac:chgData name="Ivy Kim" userId="b31d0c2d-2b21-497d-b95b-9a114683f2eb" providerId="ADAL" clId="{5A245ACA-4F41-4F54-BB32-110D2A6A025C}" dt="2019-10-09T23:02:19.667" v="570" actId="478"/>
          <ac:spMkLst>
            <pc:docMk/>
            <pc:sldMk cId="1004251890" sldId="2076135958"/>
            <ac:spMk id="24" creationId="{52205E28-1AC3-4267-B519-0A371FFD1132}"/>
          </ac:spMkLst>
        </pc:spChg>
        <pc:spChg chg="del mod topLvl">
          <ac:chgData name="Ivy Kim" userId="b31d0c2d-2b21-497d-b95b-9a114683f2eb" providerId="ADAL" clId="{5A245ACA-4F41-4F54-BB32-110D2A6A025C}" dt="2019-10-09T22:00:09.669" v="279" actId="478"/>
          <ac:spMkLst>
            <pc:docMk/>
            <pc:sldMk cId="1004251890" sldId="2076135958"/>
            <ac:spMk id="24" creationId="{AB66983E-4D5C-48C0-ABB2-672615484853}"/>
          </ac:spMkLst>
        </pc:spChg>
        <pc:spChg chg="add del mod">
          <ac:chgData name="Ivy Kim" userId="b31d0c2d-2b21-497d-b95b-9a114683f2eb" providerId="ADAL" clId="{5A245ACA-4F41-4F54-BB32-110D2A6A025C}" dt="2019-10-09T23:02:19.667" v="570" actId="478"/>
          <ac:spMkLst>
            <pc:docMk/>
            <pc:sldMk cId="1004251890" sldId="2076135958"/>
            <ac:spMk id="25" creationId="{0EA7B6CD-E8EC-4060-B586-A60E182CA91C}"/>
          </ac:spMkLst>
        </pc:spChg>
        <pc:spChg chg="del mod topLvl">
          <ac:chgData name="Ivy Kim" userId="b31d0c2d-2b21-497d-b95b-9a114683f2eb" providerId="ADAL" clId="{5A245ACA-4F41-4F54-BB32-110D2A6A025C}" dt="2019-10-09T22:00:09.669" v="279" actId="478"/>
          <ac:spMkLst>
            <pc:docMk/>
            <pc:sldMk cId="1004251890" sldId="2076135958"/>
            <ac:spMk id="25" creationId="{E68F2F7B-E80C-4233-869F-26429A61F2AE}"/>
          </ac:spMkLst>
        </pc:spChg>
        <pc:spChg chg="add del mod">
          <ac:chgData name="Ivy Kim" userId="b31d0c2d-2b21-497d-b95b-9a114683f2eb" providerId="ADAL" clId="{5A245ACA-4F41-4F54-BB32-110D2A6A025C}" dt="2019-10-09T23:02:19.667" v="570" actId="478"/>
          <ac:spMkLst>
            <pc:docMk/>
            <pc:sldMk cId="1004251890" sldId="2076135958"/>
            <ac:spMk id="26" creationId="{09C68432-FBBE-4EB8-88A5-0DF279617EE5}"/>
          </ac:spMkLst>
        </pc:spChg>
        <pc:spChg chg="del mod topLvl">
          <ac:chgData name="Ivy Kim" userId="b31d0c2d-2b21-497d-b95b-9a114683f2eb" providerId="ADAL" clId="{5A245ACA-4F41-4F54-BB32-110D2A6A025C}" dt="2019-10-09T22:00:09.669" v="279" actId="478"/>
          <ac:spMkLst>
            <pc:docMk/>
            <pc:sldMk cId="1004251890" sldId="2076135958"/>
            <ac:spMk id="26" creationId="{B8ED8AED-5D5C-499F-A3CA-D87DAF288680}"/>
          </ac:spMkLst>
        </pc:spChg>
        <pc:spChg chg="del mod topLvl">
          <ac:chgData name="Ivy Kim" userId="b31d0c2d-2b21-497d-b95b-9a114683f2eb" providerId="ADAL" clId="{5A245ACA-4F41-4F54-BB32-110D2A6A025C}" dt="2019-10-09T22:00:09.669" v="279" actId="478"/>
          <ac:spMkLst>
            <pc:docMk/>
            <pc:sldMk cId="1004251890" sldId="2076135958"/>
            <ac:spMk id="27" creationId="{58751B67-E2B0-4AB1-ADFF-E57ED3411854}"/>
          </ac:spMkLst>
        </pc:spChg>
        <pc:spChg chg="add del mod">
          <ac:chgData name="Ivy Kim" userId="b31d0c2d-2b21-497d-b95b-9a114683f2eb" providerId="ADAL" clId="{5A245ACA-4F41-4F54-BB32-110D2A6A025C}" dt="2019-10-09T23:02:19.667" v="570" actId="478"/>
          <ac:spMkLst>
            <pc:docMk/>
            <pc:sldMk cId="1004251890" sldId="2076135958"/>
            <ac:spMk id="27" creationId="{66F3BCDE-E23F-42BE-8F9F-763EAE33337F}"/>
          </ac:spMkLst>
        </pc:spChg>
        <pc:spChg chg="add del">
          <ac:chgData name="Ivy Kim" userId="b31d0c2d-2b21-497d-b95b-9a114683f2eb" providerId="ADAL" clId="{5A245ACA-4F41-4F54-BB32-110D2A6A025C}" dt="2019-10-09T22:01:06.119" v="288"/>
          <ac:spMkLst>
            <pc:docMk/>
            <pc:sldMk cId="1004251890" sldId="2076135958"/>
            <ac:spMk id="28" creationId="{2AC0F955-C6BD-4E32-A742-C78507148BB5}"/>
          </ac:spMkLst>
        </pc:spChg>
        <pc:spChg chg="add del">
          <ac:chgData name="Ivy Kim" userId="b31d0c2d-2b21-497d-b95b-9a114683f2eb" providerId="ADAL" clId="{5A245ACA-4F41-4F54-BB32-110D2A6A025C}" dt="2019-10-09T22:01:06.119" v="288"/>
          <ac:spMkLst>
            <pc:docMk/>
            <pc:sldMk cId="1004251890" sldId="2076135958"/>
            <ac:spMk id="29" creationId="{409729D7-4D29-4B67-84D8-53AD840600FA}"/>
          </ac:spMkLst>
        </pc:spChg>
        <pc:spChg chg="add del">
          <ac:chgData name="Ivy Kim" userId="b31d0c2d-2b21-497d-b95b-9a114683f2eb" providerId="ADAL" clId="{5A245ACA-4F41-4F54-BB32-110D2A6A025C}" dt="2019-10-09T22:01:06.119" v="288"/>
          <ac:spMkLst>
            <pc:docMk/>
            <pc:sldMk cId="1004251890" sldId="2076135958"/>
            <ac:spMk id="30" creationId="{0EF30A6E-66C7-43F0-AB26-91051A1A6189}"/>
          </ac:spMkLst>
        </pc:spChg>
        <pc:spChg chg="add del">
          <ac:chgData name="Ivy Kim" userId="b31d0c2d-2b21-497d-b95b-9a114683f2eb" providerId="ADAL" clId="{5A245ACA-4F41-4F54-BB32-110D2A6A025C}" dt="2019-10-09T22:01:06.119" v="288"/>
          <ac:spMkLst>
            <pc:docMk/>
            <pc:sldMk cId="1004251890" sldId="2076135958"/>
            <ac:spMk id="31" creationId="{A86BF6AE-EC16-4DFD-8CCE-ED3D5E710234}"/>
          </ac:spMkLst>
        </pc:spChg>
        <pc:spChg chg="add del">
          <ac:chgData name="Ivy Kim" userId="b31d0c2d-2b21-497d-b95b-9a114683f2eb" providerId="ADAL" clId="{5A245ACA-4F41-4F54-BB32-110D2A6A025C}" dt="2019-10-09T22:01:06.119" v="288"/>
          <ac:spMkLst>
            <pc:docMk/>
            <pc:sldMk cId="1004251890" sldId="2076135958"/>
            <ac:spMk id="32" creationId="{74844950-3A75-48B1-8578-D2FA5B635CCE}"/>
          </ac:spMkLst>
        </pc:spChg>
        <pc:spChg chg="add del">
          <ac:chgData name="Ivy Kim" userId="b31d0c2d-2b21-497d-b95b-9a114683f2eb" providerId="ADAL" clId="{5A245ACA-4F41-4F54-BB32-110D2A6A025C}" dt="2019-10-09T22:01:06.119" v="288"/>
          <ac:spMkLst>
            <pc:docMk/>
            <pc:sldMk cId="1004251890" sldId="2076135958"/>
            <ac:spMk id="33" creationId="{E1C0642F-C0CA-41C0-8CEF-EDA19286C563}"/>
          </ac:spMkLst>
        </pc:spChg>
        <pc:spChg chg="add del">
          <ac:chgData name="Ivy Kim" userId="b31d0c2d-2b21-497d-b95b-9a114683f2eb" providerId="ADAL" clId="{5A245ACA-4F41-4F54-BB32-110D2A6A025C}" dt="2019-10-09T22:01:06.119" v="288"/>
          <ac:spMkLst>
            <pc:docMk/>
            <pc:sldMk cId="1004251890" sldId="2076135958"/>
            <ac:spMk id="34" creationId="{064DB1F6-1B53-4C59-B178-D0BE58529AC0}"/>
          </ac:spMkLst>
        </pc:spChg>
        <pc:spChg chg="mod topLvl">
          <ac:chgData name="Ivy Kim" userId="b31d0c2d-2b21-497d-b95b-9a114683f2eb" providerId="ADAL" clId="{5A245ACA-4F41-4F54-BB32-110D2A6A025C}" dt="2019-10-09T23:04:32.650" v="604" actId="164"/>
          <ac:spMkLst>
            <pc:docMk/>
            <pc:sldMk cId="1004251890" sldId="2076135958"/>
            <ac:spMk id="35" creationId="{A3C8423E-6F73-4C64-8D3C-8C6C9EB63F92}"/>
          </ac:spMkLst>
        </pc:spChg>
        <pc:spChg chg="mod topLvl">
          <ac:chgData name="Ivy Kim" userId="b31d0c2d-2b21-497d-b95b-9a114683f2eb" providerId="ADAL" clId="{5A245ACA-4F41-4F54-BB32-110D2A6A025C}" dt="2019-10-09T23:04:32.650" v="604" actId="164"/>
          <ac:spMkLst>
            <pc:docMk/>
            <pc:sldMk cId="1004251890" sldId="2076135958"/>
            <ac:spMk id="36" creationId="{1706E8AD-9A8D-4718-95BC-A312952525E5}"/>
          </ac:spMkLst>
        </pc:spChg>
        <pc:spChg chg="del mod">
          <ac:chgData name="Ivy Kim" userId="b31d0c2d-2b21-497d-b95b-9a114683f2eb" providerId="ADAL" clId="{5A245ACA-4F41-4F54-BB32-110D2A6A025C}" dt="2019-10-09T21:55:50.399" v="246" actId="478"/>
          <ac:spMkLst>
            <pc:docMk/>
            <pc:sldMk cId="1004251890" sldId="2076135958"/>
            <ac:spMk id="37" creationId="{FBB8763A-005E-45C6-9485-5B6EBBC10DF7}"/>
          </ac:spMkLst>
        </pc:spChg>
        <pc:spChg chg="mod topLvl">
          <ac:chgData name="Ivy Kim" userId="b31d0c2d-2b21-497d-b95b-9a114683f2eb" providerId="ADAL" clId="{5A245ACA-4F41-4F54-BB32-110D2A6A025C}" dt="2019-10-09T23:04:32.650" v="604" actId="164"/>
          <ac:spMkLst>
            <pc:docMk/>
            <pc:sldMk cId="1004251890" sldId="2076135958"/>
            <ac:spMk id="38" creationId="{E6F243D3-0F8B-4242-A96D-A13C550C2709}"/>
          </ac:spMkLst>
        </pc:spChg>
        <pc:spChg chg="mod topLvl">
          <ac:chgData name="Ivy Kim" userId="b31d0c2d-2b21-497d-b95b-9a114683f2eb" providerId="ADAL" clId="{5A245ACA-4F41-4F54-BB32-110D2A6A025C}" dt="2019-10-09T23:04:32.650" v="604" actId="164"/>
          <ac:spMkLst>
            <pc:docMk/>
            <pc:sldMk cId="1004251890" sldId="2076135958"/>
            <ac:spMk id="39" creationId="{EEFDB8B7-6D5E-4034-AA28-D1ADBE1C69FB}"/>
          </ac:spMkLst>
        </pc:spChg>
        <pc:spChg chg="mod topLvl">
          <ac:chgData name="Ivy Kim" userId="b31d0c2d-2b21-497d-b95b-9a114683f2eb" providerId="ADAL" clId="{5A245ACA-4F41-4F54-BB32-110D2A6A025C}" dt="2019-10-10T19:46:25.736" v="3922" actId="14100"/>
          <ac:spMkLst>
            <pc:docMk/>
            <pc:sldMk cId="1004251890" sldId="2076135958"/>
            <ac:spMk id="40" creationId="{928EAD32-EB08-437C-8D78-1100B4A0AEA0}"/>
          </ac:spMkLst>
        </pc:spChg>
        <pc:spChg chg="mod topLvl">
          <ac:chgData name="Ivy Kim" userId="b31d0c2d-2b21-497d-b95b-9a114683f2eb" providerId="ADAL" clId="{5A245ACA-4F41-4F54-BB32-110D2A6A025C}" dt="2019-10-09T23:04:32.650" v="604" actId="164"/>
          <ac:spMkLst>
            <pc:docMk/>
            <pc:sldMk cId="1004251890" sldId="2076135958"/>
            <ac:spMk id="41" creationId="{13D5FB5C-BC53-46EB-ADA6-5FA4997EFCED}"/>
          </ac:spMkLst>
        </pc:spChg>
        <pc:spChg chg="mod topLvl">
          <ac:chgData name="Ivy Kim" userId="b31d0c2d-2b21-497d-b95b-9a114683f2eb" providerId="ADAL" clId="{5A245ACA-4F41-4F54-BB32-110D2A6A025C}" dt="2019-10-09T23:04:32.650" v="604" actId="164"/>
          <ac:spMkLst>
            <pc:docMk/>
            <pc:sldMk cId="1004251890" sldId="2076135958"/>
            <ac:spMk id="42" creationId="{BAAF1FFF-B095-40C7-8C37-1D54F5706CAB}"/>
          </ac:spMkLst>
        </pc:spChg>
        <pc:spChg chg="mod topLvl">
          <ac:chgData name="Ivy Kim" userId="b31d0c2d-2b21-497d-b95b-9a114683f2eb" providerId="ADAL" clId="{5A245ACA-4F41-4F54-BB32-110D2A6A025C}" dt="2019-10-10T19:46:33.222" v="3926" actId="14100"/>
          <ac:spMkLst>
            <pc:docMk/>
            <pc:sldMk cId="1004251890" sldId="2076135958"/>
            <ac:spMk id="43" creationId="{3B409B4B-876A-4031-9AB8-B1EE1C075014}"/>
          </ac:spMkLst>
        </pc:spChg>
        <pc:spChg chg="add del mod">
          <ac:chgData name="Ivy Kim" userId="b31d0c2d-2b21-497d-b95b-9a114683f2eb" providerId="ADAL" clId="{5A245ACA-4F41-4F54-BB32-110D2A6A025C}" dt="2019-10-09T22:01:23.064" v="291" actId="478"/>
          <ac:spMkLst>
            <pc:docMk/>
            <pc:sldMk cId="1004251890" sldId="2076135958"/>
            <ac:spMk id="45" creationId="{70401B74-3746-464E-8AED-E496FE163CDB}"/>
          </ac:spMkLst>
        </pc:spChg>
        <pc:spChg chg="add del mod">
          <ac:chgData name="Ivy Kim" userId="b31d0c2d-2b21-497d-b95b-9a114683f2eb" providerId="ADAL" clId="{5A245ACA-4F41-4F54-BB32-110D2A6A025C}" dt="2019-10-09T22:01:23.064" v="291" actId="478"/>
          <ac:spMkLst>
            <pc:docMk/>
            <pc:sldMk cId="1004251890" sldId="2076135958"/>
            <ac:spMk id="46" creationId="{7D689E77-FC5D-4653-81AF-483F03E00675}"/>
          </ac:spMkLst>
        </pc:spChg>
        <pc:spChg chg="add del mod">
          <ac:chgData name="Ivy Kim" userId="b31d0c2d-2b21-497d-b95b-9a114683f2eb" providerId="ADAL" clId="{5A245ACA-4F41-4F54-BB32-110D2A6A025C}" dt="2019-10-09T22:01:23.064" v="291" actId="478"/>
          <ac:spMkLst>
            <pc:docMk/>
            <pc:sldMk cId="1004251890" sldId="2076135958"/>
            <ac:spMk id="47" creationId="{25CA7E1C-E160-464E-A7F2-7DD24600A2B7}"/>
          </ac:spMkLst>
        </pc:spChg>
        <pc:spChg chg="add del mod">
          <ac:chgData name="Ivy Kim" userId="b31d0c2d-2b21-497d-b95b-9a114683f2eb" providerId="ADAL" clId="{5A245ACA-4F41-4F54-BB32-110D2A6A025C}" dt="2019-10-09T22:01:23.064" v="291" actId="478"/>
          <ac:spMkLst>
            <pc:docMk/>
            <pc:sldMk cId="1004251890" sldId="2076135958"/>
            <ac:spMk id="48" creationId="{9E909BD2-D88C-4967-836B-22922377C5A9}"/>
          </ac:spMkLst>
        </pc:spChg>
        <pc:spChg chg="add del mod">
          <ac:chgData name="Ivy Kim" userId="b31d0c2d-2b21-497d-b95b-9a114683f2eb" providerId="ADAL" clId="{5A245ACA-4F41-4F54-BB32-110D2A6A025C}" dt="2019-10-09T22:01:23.064" v="291" actId="478"/>
          <ac:spMkLst>
            <pc:docMk/>
            <pc:sldMk cId="1004251890" sldId="2076135958"/>
            <ac:spMk id="49" creationId="{08CAA945-F14E-4BEC-84B1-863D0558083A}"/>
          </ac:spMkLst>
        </pc:spChg>
        <pc:spChg chg="add del mod">
          <ac:chgData name="Ivy Kim" userId="b31d0c2d-2b21-497d-b95b-9a114683f2eb" providerId="ADAL" clId="{5A245ACA-4F41-4F54-BB32-110D2A6A025C}" dt="2019-10-09T22:01:23.064" v="291" actId="478"/>
          <ac:spMkLst>
            <pc:docMk/>
            <pc:sldMk cId="1004251890" sldId="2076135958"/>
            <ac:spMk id="50" creationId="{64D46D5C-5DF9-4D4B-AE27-D87AC4108067}"/>
          </ac:spMkLst>
        </pc:spChg>
        <pc:spChg chg="add mod">
          <ac:chgData name="Ivy Kim" userId="b31d0c2d-2b21-497d-b95b-9a114683f2eb" providerId="ADAL" clId="{5A245ACA-4F41-4F54-BB32-110D2A6A025C}" dt="2019-10-09T22:59:49.281" v="537" actId="571"/>
          <ac:spMkLst>
            <pc:docMk/>
            <pc:sldMk cId="1004251890" sldId="2076135958"/>
            <ac:spMk id="50" creationId="{E472DA74-007B-467E-8857-8F7D6455FB9F}"/>
          </ac:spMkLst>
        </pc:spChg>
        <pc:spChg chg="add del mod">
          <ac:chgData name="Ivy Kim" userId="b31d0c2d-2b21-497d-b95b-9a114683f2eb" providerId="ADAL" clId="{5A245ACA-4F41-4F54-BB32-110D2A6A025C}" dt="2019-10-09T22:01:23.064" v="291" actId="478"/>
          <ac:spMkLst>
            <pc:docMk/>
            <pc:sldMk cId="1004251890" sldId="2076135958"/>
            <ac:spMk id="51" creationId="{D241C654-D459-44E7-9608-FB13EF172312}"/>
          </ac:spMkLst>
        </pc:spChg>
        <pc:spChg chg="mod">
          <ac:chgData name="Ivy Kim" userId="b31d0c2d-2b21-497d-b95b-9a114683f2eb" providerId="ADAL" clId="{5A245ACA-4F41-4F54-BB32-110D2A6A025C}" dt="2019-10-14T22:09:14.699" v="7090" actId="3064"/>
          <ac:spMkLst>
            <pc:docMk/>
            <pc:sldMk cId="1004251890" sldId="2076135958"/>
            <ac:spMk id="71" creationId="{EC81597D-79C4-4D41-A347-C2D76416D1FA}"/>
          </ac:spMkLst>
        </pc:spChg>
        <pc:spChg chg="mod ord">
          <ac:chgData name="Ivy Kim" userId="b31d0c2d-2b21-497d-b95b-9a114683f2eb" providerId="ADAL" clId="{5A245ACA-4F41-4F54-BB32-110D2A6A025C}" dt="2019-10-09T23:10:28.298" v="659" actId="1076"/>
          <ac:spMkLst>
            <pc:docMk/>
            <pc:sldMk cId="1004251890" sldId="2076135958"/>
            <ac:spMk id="133" creationId="{4A64CDCF-65CE-49B7-BA5E-7211F3A12F57}"/>
          </ac:spMkLst>
        </pc:spChg>
        <pc:spChg chg="mod">
          <ac:chgData name="Ivy Kim" userId="b31d0c2d-2b21-497d-b95b-9a114683f2eb" providerId="ADAL" clId="{5A245ACA-4F41-4F54-BB32-110D2A6A025C}" dt="2019-10-15T18:28:31.022" v="7403" actId="207"/>
          <ac:spMkLst>
            <pc:docMk/>
            <pc:sldMk cId="1004251890" sldId="2076135958"/>
            <ac:spMk id="164" creationId="{104FCAB9-0B9C-421B-8257-A68A37E7435F}"/>
          </ac:spMkLst>
        </pc:spChg>
        <pc:grpChg chg="del mod">
          <ac:chgData name="Ivy Kim" userId="b31d0c2d-2b21-497d-b95b-9a114683f2eb" providerId="ADAL" clId="{5A245ACA-4F41-4F54-BB32-110D2A6A025C}" dt="2019-10-09T22:00:59.239" v="286" actId="165"/>
          <ac:grpSpMkLst>
            <pc:docMk/>
            <pc:sldMk cId="1004251890" sldId="2076135958"/>
            <ac:grpSpMk id="18" creationId="{5B3AA438-A28C-4674-81A7-FCF7BDB47C45}"/>
          </ac:grpSpMkLst>
        </pc:grpChg>
        <pc:grpChg chg="add del mod">
          <ac:chgData name="Ivy Kim" userId="b31d0c2d-2b21-497d-b95b-9a114683f2eb" providerId="ADAL" clId="{5A245ACA-4F41-4F54-BB32-110D2A6A025C}" dt="2019-10-09T21:57:42.939" v="249" actId="165"/>
          <ac:grpSpMkLst>
            <pc:docMk/>
            <pc:sldMk cId="1004251890" sldId="2076135958"/>
            <ac:grpSpMk id="19" creationId="{5B706D5D-6255-46BD-B4D1-407893943296}"/>
          </ac:grpSpMkLst>
        </pc:grpChg>
        <pc:grpChg chg="add mod">
          <ac:chgData name="Ivy Kim" userId="b31d0c2d-2b21-497d-b95b-9a114683f2eb" providerId="ADAL" clId="{5A245ACA-4F41-4F54-BB32-110D2A6A025C}" dt="2019-10-09T23:10:25.576" v="658" actId="1076"/>
          <ac:grpSpMkLst>
            <pc:docMk/>
            <pc:sldMk cId="1004251890" sldId="2076135958"/>
            <ac:grpSpMk id="52" creationId="{469220B7-3B05-42D2-B5CA-283E057D34ED}"/>
          </ac:grpSpMkLst>
        </pc:grpChg>
        <pc:grpChg chg="add mod">
          <ac:chgData name="Ivy Kim" userId="b31d0c2d-2b21-497d-b95b-9a114683f2eb" providerId="ADAL" clId="{5A245ACA-4F41-4F54-BB32-110D2A6A025C}" dt="2019-10-10T15:35:22.197" v="925" actId="1076"/>
          <ac:grpSpMkLst>
            <pc:docMk/>
            <pc:sldMk cId="1004251890" sldId="2076135958"/>
            <ac:grpSpMk id="54" creationId="{27F556DD-D590-433B-BD75-CD8E491143A6}"/>
          </ac:grpSpMkLst>
        </pc:grpChg>
        <pc:grpChg chg="add mod">
          <ac:chgData name="Ivy Kim" userId="b31d0c2d-2b21-497d-b95b-9a114683f2eb" providerId="ADAL" clId="{5A245ACA-4F41-4F54-BB32-110D2A6A025C}" dt="2019-10-09T23:07:13.968" v="629" actId="164"/>
          <ac:grpSpMkLst>
            <pc:docMk/>
            <pc:sldMk cId="1004251890" sldId="2076135958"/>
            <ac:grpSpMk id="58" creationId="{ADFF5DA2-EF4E-4D3A-A136-94EE65F1C043}"/>
          </ac:grpSpMkLst>
        </pc:grpChg>
        <pc:cxnChg chg="add del mod">
          <ac:chgData name="Ivy Kim" userId="b31d0c2d-2b21-497d-b95b-9a114683f2eb" providerId="ADAL" clId="{5A245ACA-4F41-4F54-BB32-110D2A6A025C}" dt="2019-10-09T23:10:25.576" v="658" actId="1076"/>
          <ac:cxnSpMkLst>
            <pc:docMk/>
            <pc:sldMk cId="1004251890" sldId="2076135958"/>
            <ac:cxnSpMk id="14" creationId="{26715B55-8E38-421F-B743-F71681A54AF6}"/>
          </ac:cxnSpMkLst>
        </pc:cxnChg>
        <pc:cxnChg chg="add mod">
          <ac:chgData name="Ivy Kim" userId="b31d0c2d-2b21-497d-b95b-9a114683f2eb" providerId="ADAL" clId="{5A245ACA-4F41-4F54-BB32-110D2A6A025C}" dt="2019-10-09T23:04:32.650" v="604" actId="164"/>
          <ac:cxnSpMkLst>
            <pc:docMk/>
            <pc:sldMk cId="1004251890" sldId="2076135958"/>
            <ac:cxnSpMk id="28" creationId="{B70110C1-AA42-4B0C-A566-8A6AA8720FB4}"/>
          </ac:cxnSpMkLst>
        </pc:cxnChg>
        <pc:cxnChg chg="add del mod">
          <ac:chgData name="Ivy Kim" userId="b31d0c2d-2b21-497d-b95b-9a114683f2eb" providerId="ADAL" clId="{5A245ACA-4F41-4F54-BB32-110D2A6A025C}" dt="2019-10-09T23:02:19.667" v="570" actId="478"/>
          <ac:cxnSpMkLst>
            <pc:docMk/>
            <pc:sldMk cId="1004251890" sldId="2076135958"/>
            <ac:cxnSpMk id="29" creationId="{7AA9A569-84CC-4D91-8916-24CB2AE32BEC}"/>
          </ac:cxnSpMkLst>
        </pc:cxnChg>
        <pc:cxnChg chg="add del mod">
          <ac:chgData name="Ivy Kim" userId="b31d0c2d-2b21-497d-b95b-9a114683f2eb" providerId="ADAL" clId="{5A245ACA-4F41-4F54-BB32-110D2A6A025C}" dt="2019-10-09T23:02:19.667" v="570" actId="478"/>
          <ac:cxnSpMkLst>
            <pc:docMk/>
            <pc:sldMk cId="1004251890" sldId="2076135958"/>
            <ac:cxnSpMk id="30" creationId="{BCD6FFCD-889E-48BC-97F9-0DEBA8228164}"/>
          </ac:cxnSpMkLst>
        </pc:cxnChg>
        <pc:cxnChg chg="add del mod">
          <ac:chgData name="Ivy Kim" userId="b31d0c2d-2b21-497d-b95b-9a114683f2eb" providerId="ADAL" clId="{5A245ACA-4F41-4F54-BB32-110D2A6A025C}" dt="2019-10-09T23:02:19.667" v="570" actId="478"/>
          <ac:cxnSpMkLst>
            <pc:docMk/>
            <pc:sldMk cId="1004251890" sldId="2076135958"/>
            <ac:cxnSpMk id="31" creationId="{9BDB4FEA-C421-4C7E-8AF8-65C8180A139C}"/>
          </ac:cxnSpMkLst>
        </pc:cxnChg>
        <pc:cxnChg chg="add del mod">
          <ac:chgData name="Ivy Kim" userId="b31d0c2d-2b21-497d-b95b-9a114683f2eb" providerId="ADAL" clId="{5A245ACA-4F41-4F54-BB32-110D2A6A025C}" dt="2019-10-09T23:02:19.667" v="570" actId="478"/>
          <ac:cxnSpMkLst>
            <pc:docMk/>
            <pc:sldMk cId="1004251890" sldId="2076135958"/>
            <ac:cxnSpMk id="32" creationId="{A41E1A9D-8090-4D0C-BD39-E5852A8242F3}"/>
          </ac:cxnSpMkLst>
        </pc:cxnChg>
        <pc:cxnChg chg="add mod">
          <ac:chgData name="Ivy Kim" userId="b31d0c2d-2b21-497d-b95b-9a114683f2eb" providerId="ADAL" clId="{5A245ACA-4F41-4F54-BB32-110D2A6A025C}" dt="2019-10-09T23:04:32.650" v="604" actId="164"/>
          <ac:cxnSpMkLst>
            <pc:docMk/>
            <pc:sldMk cId="1004251890" sldId="2076135958"/>
            <ac:cxnSpMk id="33" creationId="{B42905C8-98C3-460E-AF56-07D381D55B2A}"/>
          </ac:cxnSpMkLst>
        </pc:cxnChg>
        <pc:cxnChg chg="add del mod">
          <ac:chgData name="Ivy Kim" userId="b31d0c2d-2b21-497d-b95b-9a114683f2eb" providerId="ADAL" clId="{5A245ACA-4F41-4F54-BB32-110D2A6A025C}" dt="2019-10-09T23:02:19.667" v="570" actId="478"/>
          <ac:cxnSpMkLst>
            <pc:docMk/>
            <pc:sldMk cId="1004251890" sldId="2076135958"/>
            <ac:cxnSpMk id="34" creationId="{42F01E0A-A4C2-4940-BC3D-6E22D1282DE4}"/>
          </ac:cxnSpMkLst>
        </pc:cxnChg>
        <pc:cxnChg chg="add mod">
          <ac:chgData name="Ivy Kim" userId="b31d0c2d-2b21-497d-b95b-9a114683f2eb" providerId="ADAL" clId="{5A245ACA-4F41-4F54-BB32-110D2A6A025C}" dt="2019-10-09T23:04:32.650" v="604" actId="164"/>
          <ac:cxnSpMkLst>
            <pc:docMk/>
            <pc:sldMk cId="1004251890" sldId="2076135958"/>
            <ac:cxnSpMk id="37" creationId="{03549F59-0A1F-4A19-8D63-F86BB9C56D22}"/>
          </ac:cxnSpMkLst>
        </pc:cxnChg>
        <pc:cxnChg chg="add mod">
          <ac:chgData name="Ivy Kim" userId="b31d0c2d-2b21-497d-b95b-9a114683f2eb" providerId="ADAL" clId="{5A245ACA-4F41-4F54-BB32-110D2A6A025C}" dt="2019-10-09T23:04:32.650" v="604" actId="164"/>
          <ac:cxnSpMkLst>
            <pc:docMk/>
            <pc:sldMk cId="1004251890" sldId="2076135958"/>
            <ac:cxnSpMk id="44" creationId="{29FC56D7-3485-4F53-A5A1-C8891C22AAD8}"/>
          </ac:cxnSpMkLst>
        </pc:cxnChg>
        <pc:cxnChg chg="add del">
          <ac:chgData name="Ivy Kim" userId="b31d0c2d-2b21-497d-b95b-9a114683f2eb" providerId="ADAL" clId="{5A245ACA-4F41-4F54-BB32-110D2A6A025C}" dt="2019-10-09T22:01:06.119" v="288"/>
          <ac:cxnSpMkLst>
            <pc:docMk/>
            <pc:sldMk cId="1004251890" sldId="2076135958"/>
            <ac:cxnSpMk id="44" creationId="{4C3EEC19-2436-4593-BF36-D0F92DF60F82}"/>
          </ac:cxnSpMkLst>
        </pc:cxnChg>
        <pc:cxnChg chg="add mod">
          <ac:chgData name="Ivy Kim" userId="b31d0c2d-2b21-497d-b95b-9a114683f2eb" providerId="ADAL" clId="{5A245ACA-4F41-4F54-BB32-110D2A6A025C}" dt="2019-10-09T23:04:32.650" v="604" actId="164"/>
          <ac:cxnSpMkLst>
            <pc:docMk/>
            <pc:sldMk cId="1004251890" sldId="2076135958"/>
            <ac:cxnSpMk id="45" creationId="{C3EFEC45-3BE8-4140-AE40-2E45010C12A1}"/>
          </ac:cxnSpMkLst>
        </pc:cxnChg>
        <pc:cxnChg chg="add mod">
          <ac:chgData name="Ivy Kim" userId="b31d0c2d-2b21-497d-b95b-9a114683f2eb" providerId="ADAL" clId="{5A245ACA-4F41-4F54-BB32-110D2A6A025C}" dt="2019-10-10T19:46:23.414" v="3921" actId="1076"/>
          <ac:cxnSpMkLst>
            <pc:docMk/>
            <pc:sldMk cId="1004251890" sldId="2076135958"/>
            <ac:cxnSpMk id="46" creationId="{7CB1B113-A5AB-40BD-9409-AD567F16B935}"/>
          </ac:cxnSpMkLst>
        </pc:cxnChg>
        <pc:cxnChg chg="add mod">
          <ac:chgData name="Ivy Kim" userId="b31d0c2d-2b21-497d-b95b-9a114683f2eb" providerId="ADAL" clId="{5A245ACA-4F41-4F54-BB32-110D2A6A025C}" dt="2019-10-09T22:59:49.281" v="537" actId="571"/>
          <ac:cxnSpMkLst>
            <pc:docMk/>
            <pc:sldMk cId="1004251890" sldId="2076135958"/>
            <ac:cxnSpMk id="51" creationId="{6CE0FA27-11DA-45D1-A5CD-4ECCBC78C5B3}"/>
          </ac:cxnSpMkLst>
        </pc:cxnChg>
        <pc:cxnChg chg="add del mod">
          <ac:chgData name="Ivy Kim" userId="b31d0c2d-2b21-497d-b95b-9a114683f2eb" providerId="ADAL" clId="{5A245ACA-4F41-4F54-BB32-110D2A6A025C}" dt="2019-10-09T22:01:23.064" v="291" actId="478"/>
          <ac:cxnSpMkLst>
            <pc:docMk/>
            <pc:sldMk cId="1004251890" sldId="2076135958"/>
            <ac:cxnSpMk id="52" creationId="{3C3AD277-51A8-41B0-A03A-DA70CFB93AA0}"/>
          </ac:cxnSpMkLst>
        </pc:cxnChg>
        <pc:cxnChg chg="add mod">
          <ac:chgData name="Ivy Kim" userId="b31d0c2d-2b21-497d-b95b-9a114683f2eb" providerId="ADAL" clId="{5A245ACA-4F41-4F54-BB32-110D2A6A025C}" dt="2019-10-09T23:04:32.650" v="604" actId="164"/>
          <ac:cxnSpMkLst>
            <pc:docMk/>
            <pc:sldMk cId="1004251890" sldId="2076135958"/>
            <ac:cxnSpMk id="53" creationId="{8DACAF85-72BE-4A52-8904-466182D8D3B4}"/>
          </ac:cxnSpMkLst>
        </pc:cxnChg>
        <pc:cxnChg chg="add del mod">
          <ac:chgData name="Ivy Kim" userId="b31d0c2d-2b21-497d-b95b-9a114683f2eb" providerId="ADAL" clId="{5A245ACA-4F41-4F54-BB32-110D2A6A025C}" dt="2019-10-09T23:04:20.494" v="603" actId="478"/>
          <ac:cxnSpMkLst>
            <pc:docMk/>
            <pc:sldMk cId="1004251890" sldId="2076135958"/>
            <ac:cxnSpMk id="56" creationId="{C946E514-B971-4A78-96AC-E25F4E28773D}"/>
          </ac:cxnSpMkLst>
        </pc:cxnChg>
      </pc:sldChg>
      <pc:sldChg chg="addSp delSp modSp add">
        <pc:chgData name="Ivy Kim" userId="b31d0c2d-2b21-497d-b95b-9a114683f2eb" providerId="ADAL" clId="{5A245ACA-4F41-4F54-BB32-110D2A6A025C}" dt="2019-10-15T18:28:12.832" v="7401" actId="108"/>
        <pc:sldMkLst>
          <pc:docMk/>
          <pc:sldMk cId="3982770527" sldId="2076135960"/>
        </pc:sldMkLst>
        <pc:spChg chg="mod">
          <ac:chgData name="Ivy Kim" userId="b31d0c2d-2b21-497d-b95b-9a114683f2eb" providerId="ADAL" clId="{5A245ACA-4F41-4F54-BB32-110D2A6A025C}" dt="2019-10-14T21:04:37.122" v="6618" actId="408"/>
          <ac:spMkLst>
            <pc:docMk/>
            <pc:sldMk cId="3982770527" sldId="2076135960"/>
            <ac:spMk id="4" creationId="{584934A3-4EE8-46EC-A6AA-E09016E32B81}"/>
          </ac:spMkLst>
        </pc:spChg>
        <pc:spChg chg="mod">
          <ac:chgData name="Ivy Kim" userId="b31d0c2d-2b21-497d-b95b-9a114683f2eb" providerId="ADAL" clId="{5A245ACA-4F41-4F54-BB32-110D2A6A025C}" dt="2019-10-14T21:04:37.122" v="6618" actId="408"/>
          <ac:spMkLst>
            <pc:docMk/>
            <pc:sldMk cId="3982770527" sldId="2076135960"/>
            <ac:spMk id="5" creationId="{D49D1E7D-4FAF-4B17-85CD-E2B00DE39856}"/>
          </ac:spMkLst>
        </pc:spChg>
        <pc:spChg chg="add del mod">
          <ac:chgData name="Ivy Kim" userId="b31d0c2d-2b21-497d-b95b-9a114683f2eb" providerId="ADAL" clId="{5A245ACA-4F41-4F54-BB32-110D2A6A025C}" dt="2019-10-15T18:08:29.125" v="7109" actId="478"/>
          <ac:spMkLst>
            <pc:docMk/>
            <pc:sldMk cId="3982770527" sldId="2076135960"/>
            <ac:spMk id="6" creationId="{AD671100-F27F-426D-8E1A-4BC1FDD0C841}"/>
          </ac:spMkLst>
        </pc:spChg>
        <pc:spChg chg="add del mod">
          <ac:chgData name="Ivy Kim" userId="b31d0c2d-2b21-497d-b95b-9a114683f2eb" providerId="ADAL" clId="{5A245ACA-4F41-4F54-BB32-110D2A6A025C}" dt="2019-10-09T22:12:38.577" v="342"/>
          <ac:spMkLst>
            <pc:docMk/>
            <pc:sldMk cId="3982770527" sldId="2076135960"/>
            <ac:spMk id="6" creationId="{FF301B7A-00B1-4BEC-AFA2-B65C64E8B318}"/>
          </ac:spMkLst>
        </pc:spChg>
        <pc:spChg chg="mod">
          <ac:chgData name="Ivy Kim" userId="b31d0c2d-2b21-497d-b95b-9a114683f2eb" providerId="ADAL" clId="{5A245ACA-4F41-4F54-BB32-110D2A6A025C}" dt="2019-10-14T20:57:48.423" v="6555" actId="108"/>
          <ac:spMkLst>
            <pc:docMk/>
            <pc:sldMk cId="3982770527" sldId="2076135960"/>
            <ac:spMk id="8" creationId="{BD5B9A55-CA39-4035-9F1F-260FB409CFC8}"/>
          </ac:spMkLst>
        </pc:spChg>
        <pc:spChg chg="mod">
          <ac:chgData name="Ivy Kim" userId="b31d0c2d-2b21-497d-b95b-9a114683f2eb" providerId="ADAL" clId="{5A245ACA-4F41-4F54-BB32-110D2A6A025C}" dt="2019-10-14T21:04:37.122" v="6618" actId="408"/>
          <ac:spMkLst>
            <pc:docMk/>
            <pc:sldMk cId="3982770527" sldId="2076135960"/>
            <ac:spMk id="38" creationId="{F08C89D3-4808-4100-9186-CD23F0E42FC3}"/>
          </ac:spMkLst>
        </pc:spChg>
        <pc:spChg chg="del mod">
          <ac:chgData name="Ivy Kim" userId="b31d0c2d-2b21-497d-b95b-9a114683f2eb" providerId="ADAL" clId="{5A245ACA-4F41-4F54-BB32-110D2A6A025C}" dt="2019-10-10T22:38:58.529" v="5672" actId="478"/>
          <ac:spMkLst>
            <pc:docMk/>
            <pc:sldMk cId="3982770527" sldId="2076135960"/>
            <ac:spMk id="49" creationId="{91E69586-0CC0-4B56-BBBD-E21EA8FFA4F3}"/>
          </ac:spMkLst>
        </pc:spChg>
        <pc:spChg chg="del mod">
          <ac:chgData name="Ivy Kim" userId="b31d0c2d-2b21-497d-b95b-9a114683f2eb" providerId="ADAL" clId="{5A245ACA-4F41-4F54-BB32-110D2A6A025C}" dt="2019-10-10T22:38:58.529" v="5672" actId="478"/>
          <ac:spMkLst>
            <pc:docMk/>
            <pc:sldMk cId="3982770527" sldId="2076135960"/>
            <ac:spMk id="50" creationId="{AB7CC0D3-A6DB-40E0-9C2E-BC1D45926E9F}"/>
          </ac:spMkLst>
        </pc:spChg>
        <pc:spChg chg="mod">
          <ac:chgData name="Ivy Kim" userId="b31d0c2d-2b21-497d-b95b-9a114683f2eb" providerId="ADAL" clId="{5A245ACA-4F41-4F54-BB32-110D2A6A025C}" dt="2019-10-14T21:04:37.122" v="6618" actId="408"/>
          <ac:spMkLst>
            <pc:docMk/>
            <pc:sldMk cId="3982770527" sldId="2076135960"/>
            <ac:spMk id="81" creationId="{C1E081A5-F491-4216-B505-1682BD78D1B5}"/>
          </ac:spMkLst>
        </pc:spChg>
        <pc:spChg chg="mod">
          <ac:chgData name="Ivy Kim" userId="b31d0c2d-2b21-497d-b95b-9a114683f2eb" providerId="ADAL" clId="{5A245ACA-4F41-4F54-BB32-110D2A6A025C}" dt="2019-10-14T20:59:45.344" v="6598" actId="12789"/>
          <ac:spMkLst>
            <pc:docMk/>
            <pc:sldMk cId="3982770527" sldId="2076135960"/>
            <ac:spMk id="83" creationId="{6C761D6A-DD32-4A97-BE23-98AF9CD210D6}"/>
          </ac:spMkLst>
        </pc:spChg>
        <pc:spChg chg="mod">
          <ac:chgData name="Ivy Kim" userId="b31d0c2d-2b21-497d-b95b-9a114683f2eb" providerId="ADAL" clId="{5A245ACA-4F41-4F54-BB32-110D2A6A025C}" dt="2019-10-14T21:04:37.122" v="6618" actId="408"/>
          <ac:spMkLst>
            <pc:docMk/>
            <pc:sldMk cId="3982770527" sldId="2076135960"/>
            <ac:spMk id="87" creationId="{7284AB3B-2762-4EE2-8392-7BC72A8C8B50}"/>
          </ac:spMkLst>
        </pc:spChg>
        <pc:spChg chg="mod">
          <ac:chgData name="Ivy Kim" userId="b31d0c2d-2b21-497d-b95b-9a114683f2eb" providerId="ADAL" clId="{5A245ACA-4F41-4F54-BB32-110D2A6A025C}" dt="2019-10-14T21:03:56.465" v="6606" actId="1076"/>
          <ac:spMkLst>
            <pc:docMk/>
            <pc:sldMk cId="3982770527" sldId="2076135960"/>
            <ac:spMk id="89" creationId="{13AF57BC-9809-4762-946E-AB81DE872EA4}"/>
          </ac:spMkLst>
        </pc:spChg>
        <pc:spChg chg="mod">
          <ac:chgData name="Ivy Kim" userId="b31d0c2d-2b21-497d-b95b-9a114683f2eb" providerId="ADAL" clId="{5A245ACA-4F41-4F54-BB32-110D2A6A025C}" dt="2019-10-10T22:41:23.904" v="5738" actId="164"/>
          <ac:spMkLst>
            <pc:docMk/>
            <pc:sldMk cId="3982770527" sldId="2076135960"/>
            <ac:spMk id="104" creationId="{4489C270-8FA8-4095-A646-9310D8790BC2}"/>
          </ac:spMkLst>
        </pc:spChg>
        <pc:spChg chg="add del mod ord">
          <ac:chgData name="Ivy Kim" userId="b31d0c2d-2b21-497d-b95b-9a114683f2eb" providerId="ADAL" clId="{5A245ACA-4F41-4F54-BB32-110D2A6A025C}" dt="2019-10-15T18:08:41.944" v="7111" actId="14100"/>
          <ac:spMkLst>
            <pc:docMk/>
            <pc:sldMk cId="3982770527" sldId="2076135960"/>
            <ac:spMk id="108" creationId="{BBD5CAB8-C570-4D26-8461-7912595D611E}"/>
          </ac:spMkLst>
        </pc:spChg>
        <pc:spChg chg="mod">
          <ac:chgData name="Ivy Kim" userId="b31d0c2d-2b21-497d-b95b-9a114683f2eb" providerId="ADAL" clId="{5A245ACA-4F41-4F54-BB32-110D2A6A025C}" dt="2019-10-10T22:41:23.904" v="5738" actId="164"/>
          <ac:spMkLst>
            <pc:docMk/>
            <pc:sldMk cId="3982770527" sldId="2076135960"/>
            <ac:spMk id="109" creationId="{A104940B-8832-43EF-8B4D-20B5D7CA2D4A}"/>
          </ac:spMkLst>
        </pc:spChg>
        <pc:spChg chg="mod">
          <ac:chgData name="Ivy Kim" userId="b31d0c2d-2b21-497d-b95b-9a114683f2eb" providerId="ADAL" clId="{5A245ACA-4F41-4F54-BB32-110D2A6A025C}" dt="2019-10-14T21:04:37.122" v="6618" actId="408"/>
          <ac:spMkLst>
            <pc:docMk/>
            <pc:sldMk cId="3982770527" sldId="2076135960"/>
            <ac:spMk id="163" creationId="{75FCCC08-5083-42B9-AEF3-734DA8CD3A19}"/>
          </ac:spMkLst>
        </pc:spChg>
        <pc:spChg chg="mod">
          <ac:chgData name="Ivy Kim" userId="b31d0c2d-2b21-497d-b95b-9a114683f2eb" providerId="ADAL" clId="{5A245ACA-4F41-4F54-BB32-110D2A6A025C}" dt="2019-10-14T20:57:37.354" v="6553" actId="12788"/>
          <ac:spMkLst>
            <pc:docMk/>
            <pc:sldMk cId="3982770527" sldId="2076135960"/>
            <ac:spMk id="184" creationId="{7ADB8815-D5EE-4ED5-98A0-C220B0E6C89A}"/>
          </ac:spMkLst>
        </pc:spChg>
        <pc:spChg chg="mod">
          <ac:chgData name="Ivy Kim" userId="b31d0c2d-2b21-497d-b95b-9a114683f2eb" providerId="ADAL" clId="{5A245ACA-4F41-4F54-BB32-110D2A6A025C}" dt="2019-10-14T21:04:37.122" v="6618" actId="408"/>
          <ac:spMkLst>
            <pc:docMk/>
            <pc:sldMk cId="3982770527" sldId="2076135960"/>
            <ac:spMk id="186" creationId="{37012312-0C3C-4C21-A725-956CBB79746F}"/>
          </ac:spMkLst>
        </pc:spChg>
        <pc:spChg chg="mod">
          <ac:chgData name="Ivy Kim" userId="b31d0c2d-2b21-497d-b95b-9a114683f2eb" providerId="ADAL" clId="{5A245ACA-4F41-4F54-BB32-110D2A6A025C}" dt="2019-10-14T20:59:45.344" v="6598" actId="12789"/>
          <ac:spMkLst>
            <pc:docMk/>
            <pc:sldMk cId="3982770527" sldId="2076135960"/>
            <ac:spMk id="188" creationId="{1AFD8683-7858-44C2-A4B0-89CD4F1180A9}"/>
          </ac:spMkLst>
        </pc:spChg>
        <pc:spChg chg="mod">
          <ac:chgData name="Ivy Kim" userId="b31d0c2d-2b21-497d-b95b-9a114683f2eb" providerId="ADAL" clId="{5A245ACA-4F41-4F54-BB32-110D2A6A025C}" dt="2019-10-15T18:28:12.832" v="7401" actId="108"/>
          <ac:spMkLst>
            <pc:docMk/>
            <pc:sldMk cId="3982770527" sldId="2076135960"/>
            <ac:spMk id="189" creationId="{F415D145-E267-4C12-B496-785DC15FBC5B}"/>
          </ac:spMkLst>
        </pc:spChg>
        <pc:grpChg chg="add mod">
          <ac:chgData name="Ivy Kim" userId="b31d0c2d-2b21-497d-b95b-9a114683f2eb" providerId="ADAL" clId="{5A245ACA-4F41-4F54-BB32-110D2A6A025C}" dt="2019-10-10T22:41:23.904" v="5738" actId="164"/>
          <ac:grpSpMkLst>
            <pc:docMk/>
            <pc:sldMk cId="3982770527" sldId="2076135960"/>
            <ac:grpSpMk id="7" creationId="{11754C4B-C0EC-42F8-AF3A-9F2F1F5CEF66}"/>
          </ac:grpSpMkLst>
        </pc:grpChg>
        <pc:grpChg chg="add del">
          <ac:chgData name="Ivy Kim" userId="b31d0c2d-2b21-497d-b95b-9a114683f2eb" providerId="ADAL" clId="{5A245ACA-4F41-4F54-BB32-110D2A6A025C}" dt="2019-10-10T22:39:02.606" v="5674" actId="478"/>
          <ac:grpSpMkLst>
            <pc:docMk/>
            <pc:sldMk cId="3982770527" sldId="2076135960"/>
            <ac:grpSpMk id="52" creationId="{D3F090AD-4CFA-490D-A2E5-8857E201556B}"/>
          </ac:grpSpMkLst>
        </pc:grpChg>
        <pc:grpChg chg="add del mod">
          <ac:chgData name="Ivy Kim" userId="b31d0c2d-2b21-497d-b95b-9a114683f2eb" providerId="ADAL" clId="{5A245ACA-4F41-4F54-BB32-110D2A6A025C}" dt="2019-10-10T22:41:17.928" v="5737" actId="478"/>
          <ac:grpSpMkLst>
            <pc:docMk/>
            <pc:sldMk cId="3982770527" sldId="2076135960"/>
            <ac:grpSpMk id="86" creationId="{DFC04B5B-2439-48A9-A51D-34F07E6AF9A4}"/>
          </ac:grpSpMkLst>
        </pc:grpChg>
        <pc:grpChg chg="add del mod">
          <ac:chgData name="Ivy Kim" userId="b31d0c2d-2b21-497d-b95b-9a114683f2eb" providerId="ADAL" clId="{5A245ACA-4F41-4F54-BB32-110D2A6A025C}" dt="2019-10-10T22:40:54.161" v="5723" actId="478"/>
          <ac:grpSpMkLst>
            <pc:docMk/>
            <pc:sldMk cId="3982770527" sldId="2076135960"/>
            <ac:grpSpMk id="111" creationId="{883E92BA-0BA2-4C3F-ADD1-C5445E88DF42}"/>
          </ac:grpSpMkLst>
        </pc:grpChg>
        <pc:grpChg chg="add del mod">
          <ac:chgData name="Ivy Kim" userId="b31d0c2d-2b21-497d-b95b-9a114683f2eb" providerId="ADAL" clId="{5A245ACA-4F41-4F54-BB32-110D2A6A025C}" dt="2019-10-10T22:41:23.904" v="5738" actId="164"/>
          <ac:grpSpMkLst>
            <pc:docMk/>
            <pc:sldMk cId="3982770527" sldId="2076135960"/>
            <ac:grpSpMk id="120" creationId="{E3D6D09E-CB3F-466E-857E-B5E5CD1F5471}"/>
          </ac:grpSpMkLst>
        </pc:grpChg>
        <pc:picChg chg="mod">
          <ac:chgData name="Ivy Kim" userId="b31d0c2d-2b21-497d-b95b-9a114683f2eb" providerId="ADAL" clId="{5A245ACA-4F41-4F54-BB32-110D2A6A025C}" dt="2019-10-14T21:04:50.579" v="6629" actId="1037"/>
          <ac:picMkLst>
            <pc:docMk/>
            <pc:sldMk cId="3982770527" sldId="2076135960"/>
            <ac:picMk id="82" creationId="{1361AA1F-2A88-488C-8D16-D1E8199E0D37}"/>
          </ac:picMkLst>
        </pc:picChg>
        <pc:picChg chg="mod">
          <ac:chgData name="Ivy Kim" userId="b31d0c2d-2b21-497d-b95b-9a114683f2eb" providerId="ADAL" clId="{5A245ACA-4F41-4F54-BB32-110D2A6A025C}" dt="2019-10-14T21:04:45.307" v="6621" actId="1037"/>
          <ac:picMkLst>
            <pc:docMk/>
            <pc:sldMk cId="3982770527" sldId="2076135960"/>
            <ac:picMk id="88" creationId="{D2492523-9B4C-499E-A799-1534347B0009}"/>
          </ac:picMkLst>
        </pc:picChg>
        <pc:picChg chg="mod">
          <ac:chgData name="Ivy Kim" userId="b31d0c2d-2b21-497d-b95b-9a114683f2eb" providerId="ADAL" clId="{5A245ACA-4F41-4F54-BB32-110D2A6A025C}" dt="2019-10-14T20:59:45.344" v="6598" actId="12789"/>
          <ac:picMkLst>
            <pc:docMk/>
            <pc:sldMk cId="3982770527" sldId="2076135960"/>
            <ac:picMk id="135" creationId="{59F176CD-633E-46BF-AB6F-0EFB667B6245}"/>
          </ac:picMkLst>
        </pc:picChg>
        <pc:picChg chg="mod">
          <ac:chgData name="Ivy Kim" userId="b31d0c2d-2b21-497d-b95b-9a114683f2eb" providerId="ADAL" clId="{5A245ACA-4F41-4F54-BB32-110D2A6A025C}" dt="2019-10-14T20:59:45.344" v="6598" actId="12789"/>
          <ac:picMkLst>
            <pc:docMk/>
            <pc:sldMk cId="3982770527" sldId="2076135960"/>
            <ac:picMk id="164" creationId="{BA96D16E-15FF-41E2-8658-F2AB06132F1F}"/>
          </ac:picMkLst>
        </pc:picChg>
        <pc:picChg chg="mod">
          <ac:chgData name="Ivy Kim" userId="b31d0c2d-2b21-497d-b95b-9a114683f2eb" providerId="ADAL" clId="{5A245ACA-4F41-4F54-BB32-110D2A6A025C}" dt="2019-10-14T20:59:48.815" v="6603" actId="1036"/>
          <ac:picMkLst>
            <pc:docMk/>
            <pc:sldMk cId="3982770527" sldId="2076135960"/>
            <ac:picMk id="1026" creationId="{C9BC6006-3251-49B6-A412-6D060AF1CED3}"/>
          </ac:picMkLst>
        </pc:picChg>
        <pc:picChg chg="mod">
          <ac:chgData name="Ivy Kim" userId="b31d0c2d-2b21-497d-b95b-9a114683f2eb" providerId="ADAL" clId="{5A245ACA-4F41-4F54-BB32-110D2A6A025C}" dt="2019-10-14T21:04:47.642" v="6623" actId="1035"/>
          <ac:picMkLst>
            <pc:docMk/>
            <pc:sldMk cId="3982770527" sldId="2076135960"/>
            <ac:picMk id="1028" creationId="{6C3C99E8-EAB2-4403-A4F2-93A83801F4E7}"/>
          </ac:picMkLst>
        </pc:picChg>
        <pc:cxnChg chg="mod">
          <ac:chgData name="Ivy Kim" userId="b31d0c2d-2b21-497d-b95b-9a114683f2eb" providerId="ADAL" clId="{5A245ACA-4F41-4F54-BB32-110D2A6A025C}" dt="2019-10-14T20:59:24.457" v="6589" actId="1076"/>
          <ac:cxnSpMkLst>
            <pc:docMk/>
            <pc:sldMk cId="3982770527" sldId="2076135960"/>
            <ac:cxnSpMk id="73" creationId="{9794DB39-DE02-4899-9616-0E7C14536D0B}"/>
          </ac:cxnSpMkLst>
        </pc:cxnChg>
        <pc:cxnChg chg="mod">
          <ac:chgData name="Ivy Kim" userId="b31d0c2d-2b21-497d-b95b-9a114683f2eb" providerId="ADAL" clId="{5A245ACA-4F41-4F54-BB32-110D2A6A025C}" dt="2019-10-14T20:59:21.945" v="6588" actId="1076"/>
          <ac:cxnSpMkLst>
            <pc:docMk/>
            <pc:sldMk cId="3982770527" sldId="2076135960"/>
            <ac:cxnSpMk id="74" creationId="{62E6DC81-7F0E-4FCA-81D8-C10FD1A1DE2E}"/>
          </ac:cxnSpMkLst>
        </pc:cxnChg>
        <pc:cxnChg chg="mod">
          <ac:chgData name="Ivy Kim" userId="b31d0c2d-2b21-497d-b95b-9a114683f2eb" providerId="ADAL" clId="{5A245ACA-4F41-4F54-BB32-110D2A6A025C}" dt="2019-10-14T20:59:19.235" v="6587" actId="1076"/>
          <ac:cxnSpMkLst>
            <pc:docMk/>
            <pc:sldMk cId="3982770527" sldId="2076135960"/>
            <ac:cxnSpMk id="79" creationId="{F492D6D1-6CC3-4CDC-9A6B-27A25C1654D9}"/>
          </ac:cxnSpMkLst>
        </pc:cxnChg>
      </pc:sldChg>
      <pc:sldChg chg="add del ord">
        <pc:chgData name="Ivy Kim" userId="b31d0c2d-2b21-497d-b95b-9a114683f2eb" providerId="ADAL" clId="{5A245ACA-4F41-4F54-BB32-110D2A6A025C}" dt="2019-10-09T22:08:19.110" v="294" actId="47"/>
        <pc:sldMkLst>
          <pc:docMk/>
          <pc:sldMk cId="4249045503" sldId="2076135962"/>
        </pc:sldMkLst>
      </pc:sldChg>
      <pc:sldChg chg="modSp del">
        <pc:chgData name="Ivy Kim" userId="b31d0c2d-2b21-497d-b95b-9a114683f2eb" providerId="ADAL" clId="{5A245ACA-4F41-4F54-BB32-110D2A6A025C}" dt="2019-10-09T21:26:29.238" v="39" actId="47"/>
        <pc:sldMkLst>
          <pc:docMk/>
          <pc:sldMk cId="1408670111" sldId="2076135963"/>
        </pc:sldMkLst>
        <pc:spChg chg="mod">
          <ac:chgData name="Ivy Kim" userId="b31d0c2d-2b21-497d-b95b-9a114683f2eb" providerId="ADAL" clId="{5A245ACA-4F41-4F54-BB32-110D2A6A025C}" dt="2019-10-09T21:26:21.788" v="36" actId="20577"/>
          <ac:spMkLst>
            <pc:docMk/>
            <pc:sldMk cId="1408670111" sldId="2076135963"/>
            <ac:spMk id="184" creationId="{7ADB8815-D5EE-4ED5-98A0-C220B0E6C89A}"/>
          </ac:spMkLst>
        </pc:spChg>
      </pc:sldChg>
      <pc:sldChg chg="addSp delSp modSp add modAnim">
        <pc:chgData name="Ivy Kim" userId="b31d0c2d-2b21-497d-b95b-9a114683f2eb" providerId="ADAL" clId="{5A245ACA-4F41-4F54-BB32-110D2A6A025C}" dt="2019-10-15T18:09:48.955" v="7122" actId="1035"/>
        <pc:sldMkLst>
          <pc:docMk/>
          <pc:sldMk cId="2338091828" sldId="2076135963"/>
        </pc:sldMkLst>
        <pc:spChg chg="del mod topLvl">
          <ac:chgData name="Ivy Kim" userId="b31d0c2d-2b21-497d-b95b-9a114683f2eb" providerId="ADAL" clId="{5A245ACA-4F41-4F54-BB32-110D2A6A025C}" dt="2019-10-09T22:08:13.516" v="292" actId="478"/>
          <ac:spMkLst>
            <pc:docMk/>
            <pc:sldMk cId="2338091828" sldId="2076135963"/>
            <ac:spMk id="49" creationId="{91E69586-0CC0-4B56-BBBD-E21EA8FFA4F3}"/>
          </ac:spMkLst>
        </pc:spChg>
        <pc:spChg chg="del mod topLvl">
          <ac:chgData name="Ivy Kim" userId="b31d0c2d-2b21-497d-b95b-9a114683f2eb" providerId="ADAL" clId="{5A245ACA-4F41-4F54-BB32-110D2A6A025C}" dt="2019-10-09T22:08:13.516" v="292" actId="478"/>
          <ac:spMkLst>
            <pc:docMk/>
            <pc:sldMk cId="2338091828" sldId="2076135963"/>
            <ac:spMk id="50" creationId="{AB7CC0D3-A6DB-40E0-9C2E-BC1D45926E9F}"/>
          </ac:spMkLst>
        </pc:spChg>
        <pc:spChg chg="add mod ord">
          <ac:chgData name="Ivy Kim" userId="b31d0c2d-2b21-497d-b95b-9a114683f2eb" providerId="ADAL" clId="{5A245ACA-4F41-4F54-BB32-110D2A6A025C}" dt="2019-10-09T22:22:11.218" v="359" actId="1076"/>
          <ac:spMkLst>
            <pc:docMk/>
            <pc:sldMk cId="2338091828" sldId="2076135963"/>
            <ac:spMk id="52" creationId="{97EE5FBF-D29C-4C9F-A1B1-3885C892C449}"/>
          </ac:spMkLst>
        </pc:spChg>
        <pc:spChg chg="del mod topLvl">
          <ac:chgData name="Ivy Kim" userId="b31d0c2d-2b21-497d-b95b-9a114683f2eb" providerId="ADAL" clId="{5A245ACA-4F41-4F54-BB32-110D2A6A025C}" dt="2019-10-09T22:08:13.516" v="292" actId="478"/>
          <ac:spMkLst>
            <pc:docMk/>
            <pc:sldMk cId="2338091828" sldId="2076135963"/>
            <ac:spMk id="55" creationId="{73CFFCA0-41C8-4AE7-95AE-BC530A42C574}"/>
          </ac:spMkLst>
        </pc:spChg>
        <pc:spChg chg="del mod topLvl">
          <ac:chgData name="Ivy Kim" userId="b31d0c2d-2b21-497d-b95b-9a114683f2eb" providerId="ADAL" clId="{5A245ACA-4F41-4F54-BB32-110D2A6A025C}" dt="2019-10-09T22:08:13.516" v="292" actId="478"/>
          <ac:spMkLst>
            <pc:docMk/>
            <pc:sldMk cId="2338091828" sldId="2076135963"/>
            <ac:spMk id="58" creationId="{D8895EB3-1BAF-4418-9DD1-F7A87C587149}"/>
          </ac:spMkLst>
        </pc:spChg>
        <pc:spChg chg="del mod topLvl">
          <ac:chgData name="Ivy Kim" userId="b31d0c2d-2b21-497d-b95b-9a114683f2eb" providerId="ADAL" clId="{5A245ACA-4F41-4F54-BB32-110D2A6A025C}" dt="2019-10-09T22:08:13.516" v="292" actId="478"/>
          <ac:spMkLst>
            <pc:docMk/>
            <pc:sldMk cId="2338091828" sldId="2076135963"/>
            <ac:spMk id="60" creationId="{F74AD7EE-57F2-4C39-98BA-22809838B57A}"/>
          </ac:spMkLst>
        </pc:spChg>
        <pc:spChg chg="del mod topLvl">
          <ac:chgData name="Ivy Kim" userId="b31d0c2d-2b21-497d-b95b-9a114683f2eb" providerId="ADAL" clId="{5A245ACA-4F41-4F54-BB32-110D2A6A025C}" dt="2019-10-09T22:08:13.516" v="292" actId="478"/>
          <ac:spMkLst>
            <pc:docMk/>
            <pc:sldMk cId="2338091828" sldId="2076135963"/>
            <ac:spMk id="61" creationId="{E2537535-C44F-4489-8C55-7EBACAA52A34}"/>
          </ac:spMkLst>
        </pc:spChg>
        <pc:spChg chg="del mod topLvl">
          <ac:chgData name="Ivy Kim" userId="b31d0c2d-2b21-497d-b95b-9a114683f2eb" providerId="ADAL" clId="{5A245ACA-4F41-4F54-BB32-110D2A6A025C}" dt="2019-10-09T22:08:13.516" v="292" actId="478"/>
          <ac:spMkLst>
            <pc:docMk/>
            <pc:sldMk cId="2338091828" sldId="2076135963"/>
            <ac:spMk id="62" creationId="{2BCDBCF8-3D18-41EF-8B63-C724394EF2FA}"/>
          </ac:spMkLst>
        </pc:spChg>
        <pc:spChg chg="del mod topLvl">
          <ac:chgData name="Ivy Kim" userId="b31d0c2d-2b21-497d-b95b-9a114683f2eb" providerId="ADAL" clId="{5A245ACA-4F41-4F54-BB32-110D2A6A025C}" dt="2019-10-09T22:08:13.516" v="292" actId="478"/>
          <ac:spMkLst>
            <pc:docMk/>
            <pc:sldMk cId="2338091828" sldId="2076135963"/>
            <ac:spMk id="63" creationId="{1C634A60-FA1F-4634-A538-527DE2C79BB2}"/>
          </ac:spMkLst>
        </pc:spChg>
        <pc:spChg chg="del mod topLvl">
          <ac:chgData name="Ivy Kim" userId="b31d0c2d-2b21-497d-b95b-9a114683f2eb" providerId="ADAL" clId="{5A245ACA-4F41-4F54-BB32-110D2A6A025C}" dt="2019-10-09T22:08:13.516" v="292" actId="478"/>
          <ac:spMkLst>
            <pc:docMk/>
            <pc:sldMk cId="2338091828" sldId="2076135963"/>
            <ac:spMk id="64" creationId="{B4E55988-4976-4D22-8069-D20FD7EF71E8}"/>
          </ac:spMkLst>
        </pc:spChg>
        <pc:spChg chg="del mod topLvl">
          <ac:chgData name="Ivy Kim" userId="b31d0c2d-2b21-497d-b95b-9a114683f2eb" providerId="ADAL" clId="{5A245ACA-4F41-4F54-BB32-110D2A6A025C}" dt="2019-10-09T22:08:13.516" v="292" actId="478"/>
          <ac:spMkLst>
            <pc:docMk/>
            <pc:sldMk cId="2338091828" sldId="2076135963"/>
            <ac:spMk id="65" creationId="{C485CA41-AB34-43B2-9662-E9DB41842A2A}"/>
          </ac:spMkLst>
        </pc:spChg>
        <pc:spChg chg="del mod topLvl">
          <ac:chgData name="Ivy Kim" userId="b31d0c2d-2b21-497d-b95b-9a114683f2eb" providerId="ADAL" clId="{5A245ACA-4F41-4F54-BB32-110D2A6A025C}" dt="2019-10-09T22:08:13.516" v="292" actId="478"/>
          <ac:spMkLst>
            <pc:docMk/>
            <pc:sldMk cId="2338091828" sldId="2076135963"/>
            <ac:spMk id="104" creationId="{4489C270-8FA8-4095-A646-9310D8790BC2}"/>
          </ac:spMkLst>
        </pc:spChg>
        <pc:spChg chg="del mod topLvl">
          <ac:chgData name="Ivy Kim" userId="b31d0c2d-2b21-497d-b95b-9a114683f2eb" providerId="ADAL" clId="{5A245ACA-4F41-4F54-BB32-110D2A6A025C}" dt="2019-10-09T22:08:13.516" v="292" actId="478"/>
          <ac:spMkLst>
            <pc:docMk/>
            <pc:sldMk cId="2338091828" sldId="2076135963"/>
            <ac:spMk id="108" creationId="{BBD5CAB8-C570-4D26-8461-7912595D611E}"/>
          </ac:spMkLst>
        </pc:spChg>
        <pc:spChg chg="del mod topLvl">
          <ac:chgData name="Ivy Kim" userId="b31d0c2d-2b21-497d-b95b-9a114683f2eb" providerId="ADAL" clId="{5A245ACA-4F41-4F54-BB32-110D2A6A025C}" dt="2019-10-09T22:08:13.516" v="292" actId="478"/>
          <ac:spMkLst>
            <pc:docMk/>
            <pc:sldMk cId="2338091828" sldId="2076135963"/>
            <ac:spMk id="109" creationId="{A104940B-8832-43EF-8B4D-20B5D7CA2D4A}"/>
          </ac:spMkLst>
        </pc:spChg>
        <pc:spChg chg="del mod topLvl">
          <ac:chgData name="Ivy Kim" userId="b31d0c2d-2b21-497d-b95b-9a114683f2eb" providerId="ADAL" clId="{5A245ACA-4F41-4F54-BB32-110D2A6A025C}" dt="2019-10-09T22:08:13.516" v="292" actId="478"/>
          <ac:spMkLst>
            <pc:docMk/>
            <pc:sldMk cId="2338091828" sldId="2076135963"/>
            <ac:spMk id="166" creationId="{D05BB125-EA1A-4C84-9896-4EB2A97C1351}"/>
          </ac:spMkLst>
        </pc:spChg>
        <pc:spChg chg="del mod topLvl">
          <ac:chgData name="Ivy Kim" userId="b31d0c2d-2b21-497d-b95b-9a114683f2eb" providerId="ADAL" clId="{5A245ACA-4F41-4F54-BB32-110D2A6A025C}" dt="2019-10-09T22:08:13.516" v="292" actId="478"/>
          <ac:spMkLst>
            <pc:docMk/>
            <pc:sldMk cId="2338091828" sldId="2076135963"/>
            <ac:spMk id="184" creationId="{7ADB8815-D5EE-4ED5-98A0-C220B0E6C89A}"/>
          </ac:spMkLst>
        </pc:spChg>
        <pc:spChg chg="del mod topLvl">
          <ac:chgData name="Ivy Kim" userId="b31d0c2d-2b21-497d-b95b-9a114683f2eb" providerId="ADAL" clId="{5A245ACA-4F41-4F54-BB32-110D2A6A025C}" dt="2019-10-09T22:08:13.516" v="292" actId="478"/>
          <ac:spMkLst>
            <pc:docMk/>
            <pc:sldMk cId="2338091828" sldId="2076135963"/>
            <ac:spMk id="185" creationId="{CDC240C1-2532-4245-B554-5E07B030E6C9}"/>
          </ac:spMkLst>
        </pc:spChg>
        <pc:spChg chg="mod">
          <ac:chgData name="Ivy Kim" userId="b31d0c2d-2b21-497d-b95b-9a114683f2eb" providerId="ADAL" clId="{5A245ACA-4F41-4F54-BB32-110D2A6A025C}" dt="2019-10-09T21:54:26.464" v="240" actId="20577"/>
          <ac:spMkLst>
            <pc:docMk/>
            <pc:sldMk cId="2338091828" sldId="2076135963"/>
            <ac:spMk id="189" creationId="{F415D145-E267-4C12-B496-785DC15FBC5B}"/>
          </ac:spMkLst>
        </pc:spChg>
        <pc:grpChg chg="add del mod">
          <ac:chgData name="Ivy Kim" userId="b31d0c2d-2b21-497d-b95b-9a114683f2eb" providerId="ADAL" clId="{5A245ACA-4F41-4F54-BB32-110D2A6A025C}" dt="2019-10-09T21:54:55.924" v="244" actId="165"/>
          <ac:grpSpMkLst>
            <pc:docMk/>
            <pc:sldMk cId="2338091828" sldId="2076135963"/>
            <ac:grpSpMk id="6" creationId="{E71CCB91-1F51-463B-BB75-039AC0B9A0CB}"/>
          </ac:grpSpMkLst>
        </pc:grpChg>
        <pc:grpChg chg="del mod topLvl">
          <ac:chgData name="Ivy Kim" userId="b31d0c2d-2b21-497d-b95b-9a114683f2eb" providerId="ADAL" clId="{5A245ACA-4F41-4F54-BB32-110D2A6A025C}" dt="2019-10-09T22:08:13.516" v="292" actId="478"/>
          <ac:grpSpMkLst>
            <pc:docMk/>
            <pc:sldMk cId="2338091828" sldId="2076135963"/>
            <ac:grpSpMk id="80" creationId="{8FA3F250-6DE1-4F22-9F1B-5071D6750966}"/>
          </ac:grpSpMkLst>
        </pc:grpChg>
        <pc:picChg chg="add del mod ord">
          <ac:chgData name="Ivy Kim" userId="b31d0c2d-2b21-497d-b95b-9a114683f2eb" providerId="ADAL" clId="{5A245ACA-4F41-4F54-BB32-110D2A6A025C}" dt="2019-10-15T18:09:41.368" v="7117" actId="478"/>
          <ac:picMkLst>
            <pc:docMk/>
            <pc:sldMk cId="2338091828" sldId="2076135963"/>
            <ac:picMk id="2" creationId="{088AC216-82BD-4BE9-965E-23027E12BB70}"/>
          </ac:picMkLst>
        </pc:picChg>
        <pc:picChg chg="add mod">
          <ac:chgData name="Ivy Kim" userId="b31d0c2d-2b21-497d-b95b-9a114683f2eb" providerId="ADAL" clId="{5A245ACA-4F41-4F54-BB32-110D2A6A025C}" dt="2019-10-15T18:09:48.955" v="7122" actId="1035"/>
          <ac:picMkLst>
            <pc:docMk/>
            <pc:sldMk cId="2338091828" sldId="2076135963"/>
            <ac:picMk id="3" creationId="{5BAE617C-AAE5-480B-85E7-6F69CC725C08}"/>
          </ac:picMkLst>
        </pc:picChg>
        <pc:picChg chg="add del mod">
          <ac:chgData name="Ivy Kim" userId="b31d0c2d-2b21-497d-b95b-9a114683f2eb" providerId="ADAL" clId="{5A245ACA-4F41-4F54-BB32-110D2A6A025C}" dt="2019-10-10T22:42:08.678" v="5745" actId="478"/>
          <ac:picMkLst>
            <pc:docMk/>
            <pc:sldMk cId="2338091828" sldId="2076135963"/>
            <ac:picMk id="7" creationId="{FD021143-DE44-4E97-A64F-28C38731137B}"/>
          </ac:picMkLst>
        </pc:picChg>
        <pc:picChg chg="add del mod">
          <ac:chgData name="Ivy Kim" userId="b31d0c2d-2b21-497d-b95b-9a114683f2eb" providerId="ADAL" clId="{5A245ACA-4F41-4F54-BB32-110D2A6A025C}" dt="2019-10-09T22:12:44.753" v="344" actId="478"/>
          <ac:picMkLst>
            <pc:docMk/>
            <pc:sldMk cId="2338091828" sldId="2076135963"/>
            <ac:picMk id="53" creationId="{DFE0C2DC-CBEB-4CA4-B35E-951197B722DC}"/>
          </ac:picMkLst>
        </pc:picChg>
        <pc:cxnChg chg="del mod topLvl">
          <ac:chgData name="Ivy Kim" userId="b31d0c2d-2b21-497d-b95b-9a114683f2eb" providerId="ADAL" clId="{5A245ACA-4F41-4F54-BB32-110D2A6A025C}" dt="2019-10-09T22:08:13.516" v="292" actId="478"/>
          <ac:cxnSpMkLst>
            <pc:docMk/>
            <pc:sldMk cId="2338091828" sldId="2076135963"/>
            <ac:cxnSpMk id="59" creationId="{0B27A34E-99F3-49B3-A802-20DB970F6B29}"/>
          </ac:cxnSpMkLst>
        </pc:cxnChg>
        <pc:cxnChg chg="del mod topLvl">
          <ac:chgData name="Ivy Kim" userId="b31d0c2d-2b21-497d-b95b-9a114683f2eb" providerId="ADAL" clId="{5A245ACA-4F41-4F54-BB32-110D2A6A025C}" dt="2019-10-09T22:08:13.516" v="292" actId="478"/>
          <ac:cxnSpMkLst>
            <pc:docMk/>
            <pc:sldMk cId="2338091828" sldId="2076135963"/>
            <ac:cxnSpMk id="66" creationId="{2CC0CA97-86F0-42E9-B6B9-9F5DA4D18045}"/>
          </ac:cxnSpMkLst>
        </pc:cxnChg>
        <pc:cxnChg chg="del mod topLvl">
          <ac:chgData name="Ivy Kim" userId="b31d0c2d-2b21-497d-b95b-9a114683f2eb" providerId="ADAL" clId="{5A245ACA-4F41-4F54-BB32-110D2A6A025C}" dt="2019-10-09T22:08:13.516" v="292" actId="478"/>
          <ac:cxnSpMkLst>
            <pc:docMk/>
            <pc:sldMk cId="2338091828" sldId="2076135963"/>
            <ac:cxnSpMk id="67" creationId="{AFF231B9-F5A0-4525-B264-D3D0C5FD0EF2}"/>
          </ac:cxnSpMkLst>
        </pc:cxnChg>
        <pc:cxnChg chg="del mod topLvl">
          <ac:chgData name="Ivy Kim" userId="b31d0c2d-2b21-497d-b95b-9a114683f2eb" providerId="ADAL" clId="{5A245ACA-4F41-4F54-BB32-110D2A6A025C}" dt="2019-10-09T22:08:13.516" v="292" actId="478"/>
          <ac:cxnSpMkLst>
            <pc:docMk/>
            <pc:sldMk cId="2338091828" sldId="2076135963"/>
            <ac:cxnSpMk id="68" creationId="{4EAA853F-8D0E-4169-974E-12DD868B4AE3}"/>
          </ac:cxnSpMkLst>
        </pc:cxnChg>
        <pc:cxnChg chg="del mod topLvl">
          <ac:chgData name="Ivy Kim" userId="b31d0c2d-2b21-497d-b95b-9a114683f2eb" providerId="ADAL" clId="{5A245ACA-4F41-4F54-BB32-110D2A6A025C}" dt="2019-10-09T22:08:13.516" v="292" actId="478"/>
          <ac:cxnSpMkLst>
            <pc:docMk/>
            <pc:sldMk cId="2338091828" sldId="2076135963"/>
            <ac:cxnSpMk id="69" creationId="{6986025E-55F4-421C-81BF-10A82D317EEF}"/>
          </ac:cxnSpMkLst>
        </pc:cxnChg>
        <pc:cxnChg chg="del mod topLvl">
          <ac:chgData name="Ivy Kim" userId="b31d0c2d-2b21-497d-b95b-9a114683f2eb" providerId="ADAL" clId="{5A245ACA-4F41-4F54-BB32-110D2A6A025C}" dt="2019-10-09T22:08:13.516" v="292" actId="478"/>
          <ac:cxnSpMkLst>
            <pc:docMk/>
            <pc:sldMk cId="2338091828" sldId="2076135963"/>
            <ac:cxnSpMk id="70" creationId="{93694F93-65B6-4DE2-B18E-9C07CE0298BD}"/>
          </ac:cxnSpMkLst>
        </pc:cxnChg>
        <pc:cxnChg chg="del mod topLvl">
          <ac:chgData name="Ivy Kim" userId="b31d0c2d-2b21-497d-b95b-9a114683f2eb" providerId="ADAL" clId="{5A245ACA-4F41-4F54-BB32-110D2A6A025C}" dt="2019-10-09T22:08:13.516" v="292" actId="478"/>
          <ac:cxnSpMkLst>
            <pc:docMk/>
            <pc:sldMk cId="2338091828" sldId="2076135963"/>
            <ac:cxnSpMk id="71" creationId="{33898112-28FD-4766-9ABC-AB1E979A677E}"/>
          </ac:cxnSpMkLst>
        </pc:cxnChg>
        <pc:cxnChg chg="del mod topLvl">
          <ac:chgData name="Ivy Kim" userId="b31d0c2d-2b21-497d-b95b-9a114683f2eb" providerId="ADAL" clId="{5A245ACA-4F41-4F54-BB32-110D2A6A025C}" dt="2019-10-09T22:08:13.516" v="292" actId="478"/>
          <ac:cxnSpMkLst>
            <pc:docMk/>
            <pc:sldMk cId="2338091828" sldId="2076135963"/>
            <ac:cxnSpMk id="76" creationId="{ED2D7A06-9134-41F9-8F27-D714819D36C2}"/>
          </ac:cxnSpMkLst>
        </pc:cxnChg>
        <pc:cxnChg chg="del mod topLvl">
          <ac:chgData name="Ivy Kim" userId="b31d0c2d-2b21-497d-b95b-9a114683f2eb" providerId="ADAL" clId="{5A245ACA-4F41-4F54-BB32-110D2A6A025C}" dt="2019-10-09T22:08:13.516" v="292" actId="478"/>
          <ac:cxnSpMkLst>
            <pc:docMk/>
            <pc:sldMk cId="2338091828" sldId="2076135963"/>
            <ac:cxnSpMk id="77" creationId="{788C3EC3-9164-4D61-94F4-2DBD5305DFB5}"/>
          </ac:cxnSpMkLst>
        </pc:cxnChg>
        <pc:cxnChg chg="del mod topLvl">
          <ac:chgData name="Ivy Kim" userId="b31d0c2d-2b21-497d-b95b-9a114683f2eb" providerId="ADAL" clId="{5A245ACA-4F41-4F54-BB32-110D2A6A025C}" dt="2019-10-09T22:08:13.516" v="292" actId="478"/>
          <ac:cxnSpMkLst>
            <pc:docMk/>
            <pc:sldMk cId="2338091828" sldId="2076135963"/>
            <ac:cxnSpMk id="93" creationId="{881A8B4F-1F9D-4F10-AEFA-A76598C42996}"/>
          </ac:cxnSpMkLst>
        </pc:cxnChg>
        <pc:cxnChg chg="del mod topLvl">
          <ac:chgData name="Ivy Kim" userId="b31d0c2d-2b21-497d-b95b-9a114683f2eb" providerId="ADAL" clId="{5A245ACA-4F41-4F54-BB32-110D2A6A025C}" dt="2019-10-09T22:08:13.516" v="292" actId="478"/>
          <ac:cxnSpMkLst>
            <pc:docMk/>
            <pc:sldMk cId="2338091828" sldId="2076135963"/>
            <ac:cxnSpMk id="94" creationId="{42F2C3E9-9229-484F-A2CB-8A7A34551B94}"/>
          </ac:cxnSpMkLst>
        </pc:cxnChg>
        <pc:cxnChg chg="del mod topLvl">
          <ac:chgData name="Ivy Kim" userId="b31d0c2d-2b21-497d-b95b-9a114683f2eb" providerId="ADAL" clId="{5A245ACA-4F41-4F54-BB32-110D2A6A025C}" dt="2019-10-09T22:08:13.516" v="292" actId="478"/>
          <ac:cxnSpMkLst>
            <pc:docMk/>
            <pc:sldMk cId="2338091828" sldId="2076135963"/>
            <ac:cxnSpMk id="96" creationId="{5FABFA07-DA3A-433E-84F2-6DE40C2B5221}"/>
          </ac:cxnSpMkLst>
        </pc:cxnChg>
        <pc:cxnChg chg="del mod topLvl">
          <ac:chgData name="Ivy Kim" userId="b31d0c2d-2b21-497d-b95b-9a114683f2eb" providerId="ADAL" clId="{5A245ACA-4F41-4F54-BB32-110D2A6A025C}" dt="2019-10-09T22:08:13.516" v="292" actId="478"/>
          <ac:cxnSpMkLst>
            <pc:docMk/>
            <pc:sldMk cId="2338091828" sldId="2076135963"/>
            <ac:cxnSpMk id="97" creationId="{C2CFF64F-C398-40AE-A280-B36C94BA5DE1}"/>
          </ac:cxnSpMkLst>
        </pc:cxnChg>
        <pc:cxnChg chg="del mod topLvl">
          <ac:chgData name="Ivy Kim" userId="b31d0c2d-2b21-497d-b95b-9a114683f2eb" providerId="ADAL" clId="{5A245ACA-4F41-4F54-BB32-110D2A6A025C}" dt="2019-10-09T22:08:13.516" v="292" actId="478"/>
          <ac:cxnSpMkLst>
            <pc:docMk/>
            <pc:sldMk cId="2338091828" sldId="2076135963"/>
            <ac:cxnSpMk id="98" creationId="{26D235A4-B398-420C-8364-7B247EF6D47E}"/>
          </ac:cxnSpMkLst>
        </pc:cxnChg>
        <pc:cxnChg chg="del mod topLvl">
          <ac:chgData name="Ivy Kim" userId="b31d0c2d-2b21-497d-b95b-9a114683f2eb" providerId="ADAL" clId="{5A245ACA-4F41-4F54-BB32-110D2A6A025C}" dt="2019-10-09T22:08:13.516" v="292" actId="478"/>
          <ac:cxnSpMkLst>
            <pc:docMk/>
            <pc:sldMk cId="2338091828" sldId="2076135963"/>
            <ac:cxnSpMk id="103" creationId="{6E357CD7-37B4-47E6-837C-48C77C3E6FE3}"/>
          </ac:cxnSpMkLst>
        </pc:cxnChg>
      </pc:sldChg>
      <pc:sldChg chg="mod modShow">
        <pc:chgData name="Ivy Kim" userId="b31d0c2d-2b21-497d-b95b-9a114683f2eb" providerId="ADAL" clId="{5A245ACA-4F41-4F54-BB32-110D2A6A025C}" dt="2019-10-11T16:59:21.342" v="6551" actId="729"/>
        <pc:sldMkLst>
          <pc:docMk/>
          <pc:sldMk cId="441112905" sldId="2076135964"/>
        </pc:sldMkLst>
      </pc:sldChg>
      <pc:sldChg chg="addSp delSp modSp add del mod modClrScheme chgLayout">
        <pc:chgData name="Ivy Kim" userId="b31d0c2d-2b21-497d-b95b-9a114683f2eb" providerId="ADAL" clId="{5A245ACA-4F41-4F54-BB32-110D2A6A025C}" dt="2019-10-09T23:07:47.362" v="638" actId="47"/>
        <pc:sldMkLst>
          <pc:docMk/>
          <pc:sldMk cId="3166979007" sldId="2076135965"/>
        </pc:sldMkLst>
        <pc:spChg chg="del mod ord">
          <ac:chgData name="Ivy Kim" userId="b31d0c2d-2b21-497d-b95b-9a114683f2eb" providerId="ADAL" clId="{5A245ACA-4F41-4F54-BB32-110D2A6A025C}" dt="2019-10-09T23:07:28.393" v="631" actId="700"/>
          <ac:spMkLst>
            <pc:docMk/>
            <pc:sldMk cId="3166979007" sldId="2076135965"/>
            <ac:spMk id="2" creationId="{77E37466-B1BB-42A1-81F8-0523628869A5}"/>
          </ac:spMkLst>
        </pc:spChg>
        <pc:spChg chg="add mod ord">
          <ac:chgData name="Ivy Kim" userId="b31d0c2d-2b21-497d-b95b-9a114683f2eb" providerId="ADAL" clId="{5A245ACA-4F41-4F54-BB32-110D2A6A025C}" dt="2019-10-09T23:07:28.393" v="631" actId="700"/>
          <ac:spMkLst>
            <pc:docMk/>
            <pc:sldMk cId="3166979007" sldId="2076135965"/>
            <ac:spMk id="3" creationId="{2CA2287F-CDC0-4F94-8F64-6524E95DE76A}"/>
          </ac:spMkLst>
        </pc:spChg>
        <pc:spChg chg="add mod ord">
          <ac:chgData name="Ivy Kim" userId="b31d0c2d-2b21-497d-b95b-9a114683f2eb" providerId="ADAL" clId="{5A245ACA-4F41-4F54-BB32-110D2A6A025C}" dt="2019-10-09T23:07:28.393" v="631" actId="700"/>
          <ac:spMkLst>
            <pc:docMk/>
            <pc:sldMk cId="3166979007" sldId="2076135965"/>
            <ac:spMk id="4" creationId="{1E83CD80-462A-4C78-A1BF-4C99CB28B5CD}"/>
          </ac:spMkLst>
        </pc:spChg>
      </pc:sldChg>
      <pc:sldChg chg="addSp delSp modSp add mod modShow">
        <pc:chgData name="Ivy Kim" userId="b31d0c2d-2b21-497d-b95b-9a114683f2eb" providerId="ADAL" clId="{5A245ACA-4F41-4F54-BB32-110D2A6A025C}" dt="2019-10-10T15:31:50.779" v="891" actId="729"/>
        <pc:sldMkLst>
          <pc:docMk/>
          <pc:sldMk cId="3454898744" sldId="2076135965"/>
        </pc:sldMkLst>
        <pc:spChg chg="add del">
          <ac:chgData name="Ivy Kim" userId="b31d0c2d-2b21-497d-b95b-9a114683f2eb" providerId="ADAL" clId="{5A245ACA-4F41-4F54-BB32-110D2A6A025C}" dt="2019-10-10T15:16:18.418" v="685" actId="478"/>
          <ac:spMkLst>
            <pc:docMk/>
            <pc:sldMk cId="3454898744" sldId="2076135965"/>
            <ac:spMk id="4" creationId="{88F6EBF5-AEC0-455C-BC27-8F472DB53B9A}"/>
          </ac:spMkLst>
        </pc:spChg>
        <pc:spChg chg="add del">
          <ac:chgData name="Ivy Kim" userId="b31d0c2d-2b21-497d-b95b-9a114683f2eb" providerId="ADAL" clId="{5A245ACA-4F41-4F54-BB32-110D2A6A025C}" dt="2019-10-10T15:16:18.418" v="685" actId="478"/>
          <ac:spMkLst>
            <pc:docMk/>
            <pc:sldMk cId="3454898744" sldId="2076135965"/>
            <ac:spMk id="6" creationId="{88840520-86FE-47E0-BE5C-DA842CD9D591}"/>
          </ac:spMkLst>
        </pc:spChg>
        <pc:spChg chg="add del">
          <ac:chgData name="Ivy Kim" userId="b31d0c2d-2b21-497d-b95b-9a114683f2eb" providerId="ADAL" clId="{5A245ACA-4F41-4F54-BB32-110D2A6A025C}" dt="2019-10-10T15:16:18.418" v="685" actId="478"/>
          <ac:spMkLst>
            <pc:docMk/>
            <pc:sldMk cId="3454898744" sldId="2076135965"/>
            <ac:spMk id="17" creationId="{F15D053D-893E-465D-A2D7-BE3C7CF6D37B}"/>
          </ac:spMkLst>
        </pc:spChg>
        <pc:spChg chg="del">
          <ac:chgData name="Ivy Kim" userId="b31d0c2d-2b21-497d-b95b-9a114683f2eb" providerId="ADAL" clId="{5A245ACA-4F41-4F54-BB32-110D2A6A025C}" dt="2019-10-10T15:24:08.755" v="815" actId="478"/>
          <ac:spMkLst>
            <pc:docMk/>
            <pc:sldMk cId="3454898744" sldId="2076135965"/>
            <ac:spMk id="18" creationId="{D8361DEB-321F-42DF-9437-9DC67E158AA0}"/>
          </ac:spMkLst>
        </pc:spChg>
        <pc:spChg chg="add del">
          <ac:chgData name="Ivy Kim" userId="b31d0c2d-2b21-497d-b95b-9a114683f2eb" providerId="ADAL" clId="{5A245ACA-4F41-4F54-BB32-110D2A6A025C}" dt="2019-10-10T15:16:18.418" v="685" actId="478"/>
          <ac:spMkLst>
            <pc:docMk/>
            <pc:sldMk cId="3454898744" sldId="2076135965"/>
            <ac:spMk id="25" creationId="{364D9276-4432-445A-A01E-933B25B22854}"/>
          </ac:spMkLst>
        </pc:spChg>
        <pc:spChg chg="add del">
          <ac:chgData name="Ivy Kim" userId="b31d0c2d-2b21-497d-b95b-9a114683f2eb" providerId="ADAL" clId="{5A245ACA-4F41-4F54-BB32-110D2A6A025C}" dt="2019-10-10T15:16:18.418" v="685" actId="478"/>
          <ac:spMkLst>
            <pc:docMk/>
            <pc:sldMk cId="3454898744" sldId="2076135965"/>
            <ac:spMk id="44" creationId="{2E8081C7-F28D-42D8-AA1D-CBDFE03C6761}"/>
          </ac:spMkLst>
        </pc:spChg>
        <pc:spChg chg="add del">
          <ac:chgData name="Ivy Kim" userId="b31d0c2d-2b21-497d-b95b-9a114683f2eb" providerId="ADAL" clId="{5A245ACA-4F41-4F54-BB32-110D2A6A025C}" dt="2019-10-10T15:16:18.418" v="685" actId="478"/>
          <ac:spMkLst>
            <pc:docMk/>
            <pc:sldMk cId="3454898744" sldId="2076135965"/>
            <ac:spMk id="54" creationId="{A825FC58-E03A-4C26-A797-B00B847FBE6E}"/>
          </ac:spMkLst>
        </pc:spChg>
        <pc:spChg chg="add del">
          <ac:chgData name="Ivy Kim" userId="b31d0c2d-2b21-497d-b95b-9a114683f2eb" providerId="ADAL" clId="{5A245ACA-4F41-4F54-BB32-110D2A6A025C}" dt="2019-10-10T15:16:18.418" v="685" actId="478"/>
          <ac:spMkLst>
            <pc:docMk/>
            <pc:sldMk cId="3454898744" sldId="2076135965"/>
            <ac:spMk id="56" creationId="{1C522F0F-F927-4B5A-88B3-AB3FD3297C5E}"/>
          </ac:spMkLst>
        </pc:spChg>
        <pc:graphicFrameChg chg="add del">
          <ac:chgData name="Ivy Kim" userId="b31d0c2d-2b21-497d-b95b-9a114683f2eb" providerId="ADAL" clId="{5A245ACA-4F41-4F54-BB32-110D2A6A025C}" dt="2019-10-10T15:16:18.418" v="685" actId="478"/>
          <ac:graphicFrameMkLst>
            <pc:docMk/>
            <pc:sldMk cId="3454898744" sldId="2076135965"/>
            <ac:graphicFrameMk id="12" creationId="{3D259A8B-4398-4ED7-88E7-42D248768E26}"/>
          </ac:graphicFrameMkLst>
        </pc:graphicFrameChg>
        <pc:cxnChg chg="add del">
          <ac:chgData name="Ivy Kim" userId="b31d0c2d-2b21-497d-b95b-9a114683f2eb" providerId="ADAL" clId="{5A245ACA-4F41-4F54-BB32-110D2A6A025C}" dt="2019-10-10T15:16:18.418" v="685" actId="478"/>
          <ac:cxnSpMkLst>
            <pc:docMk/>
            <pc:sldMk cId="3454898744" sldId="2076135965"/>
            <ac:cxnSpMk id="8" creationId="{AE609A11-C351-4488-A49C-1B68A0EC2A90}"/>
          </ac:cxnSpMkLst>
        </pc:cxnChg>
        <pc:cxnChg chg="add del mod">
          <ac:chgData name="Ivy Kim" userId="b31d0c2d-2b21-497d-b95b-9a114683f2eb" providerId="ADAL" clId="{5A245ACA-4F41-4F54-BB32-110D2A6A025C}" dt="2019-10-10T15:16:18.418" v="685" actId="478"/>
          <ac:cxnSpMkLst>
            <pc:docMk/>
            <pc:sldMk cId="3454898744" sldId="2076135965"/>
            <ac:cxnSpMk id="14" creationId="{2F4F2658-194E-4646-BA43-0EA4596D825F}"/>
          </ac:cxnSpMkLst>
        </pc:cxnChg>
        <pc:cxnChg chg="add del">
          <ac:chgData name="Ivy Kim" userId="b31d0c2d-2b21-497d-b95b-9a114683f2eb" providerId="ADAL" clId="{5A245ACA-4F41-4F54-BB32-110D2A6A025C}" dt="2019-10-10T15:16:18.418" v="685" actId="478"/>
          <ac:cxnSpMkLst>
            <pc:docMk/>
            <pc:sldMk cId="3454898744" sldId="2076135965"/>
            <ac:cxnSpMk id="51" creationId="{A1A7EC1B-F8A9-43C4-A43E-852FEDBE46BB}"/>
          </ac:cxnSpMkLst>
        </pc:cxnChg>
      </pc:sldChg>
      <pc:sldChg chg="add mod modShow">
        <pc:chgData name="Ivy Kim" userId="b31d0c2d-2b21-497d-b95b-9a114683f2eb" providerId="ADAL" clId="{5A245ACA-4F41-4F54-BB32-110D2A6A025C}" dt="2019-10-10T15:46:00.116" v="1105" actId="729"/>
        <pc:sldMkLst>
          <pc:docMk/>
          <pc:sldMk cId="2820172396" sldId="2076135966"/>
        </pc:sldMkLst>
      </pc:sldChg>
      <pc:sldChg chg="add mod modShow">
        <pc:chgData name="Ivy Kim" userId="b31d0c2d-2b21-497d-b95b-9a114683f2eb" providerId="ADAL" clId="{5A245ACA-4F41-4F54-BB32-110D2A6A025C}" dt="2019-10-10T16:11:14.714" v="1458" actId="729"/>
        <pc:sldMkLst>
          <pc:docMk/>
          <pc:sldMk cId="876181600" sldId="2076135967"/>
        </pc:sldMkLst>
      </pc:sldChg>
      <pc:sldChg chg="add mod modShow">
        <pc:chgData name="Ivy Kim" userId="b31d0c2d-2b21-497d-b95b-9a114683f2eb" providerId="ADAL" clId="{5A245ACA-4F41-4F54-BB32-110D2A6A025C}" dt="2019-10-10T16:22:57.619" v="1626" actId="729"/>
        <pc:sldMkLst>
          <pc:docMk/>
          <pc:sldMk cId="1020603879" sldId="2076135968"/>
        </pc:sldMkLst>
      </pc:sldChg>
      <pc:sldChg chg="addSp delSp modSp add mod modShow">
        <pc:chgData name="Ivy Kim" userId="b31d0c2d-2b21-497d-b95b-9a114683f2eb" providerId="ADAL" clId="{5A245ACA-4F41-4F54-BB32-110D2A6A025C}" dt="2019-10-10T22:01:50.841" v="5168" actId="478"/>
        <pc:sldMkLst>
          <pc:docMk/>
          <pc:sldMk cId="1748047671" sldId="2076135969"/>
        </pc:sldMkLst>
        <pc:picChg chg="add del mod">
          <ac:chgData name="Ivy Kim" userId="b31d0c2d-2b21-497d-b95b-9a114683f2eb" providerId="ADAL" clId="{5A245ACA-4F41-4F54-BB32-110D2A6A025C}" dt="2019-10-10T22:01:26.660" v="5165" actId="478"/>
          <ac:picMkLst>
            <pc:docMk/>
            <pc:sldMk cId="1748047671" sldId="2076135969"/>
            <ac:picMk id="1026" creationId="{D4AAF068-0E02-40F8-925D-63BD3A458D7E}"/>
          </ac:picMkLst>
        </pc:picChg>
        <pc:picChg chg="add del mod">
          <ac:chgData name="Ivy Kim" userId="b31d0c2d-2b21-497d-b95b-9a114683f2eb" providerId="ADAL" clId="{5A245ACA-4F41-4F54-BB32-110D2A6A025C}" dt="2019-10-10T22:01:50.841" v="5168" actId="478"/>
          <ac:picMkLst>
            <pc:docMk/>
            <pc:sldMk cId="1748047671" sldId="2076135969"/>
            <ac:picMk id="1028" creationId="{D8146696-CE14-4F7C-9A1C-C791B2712434}"/>
          </ac:picMkLst>
        </pc:picChg>
      </pc:sldChg>
      <pc:sldChg chg="addSp delSp modSp add mod ord modClrScheme chgLayout">
        <pc:chgData name="Ivy Kim" userId="b31d0c2d-2b21-497d-b95b-9a114683f2eb" providerId="ADAL" clId="{5A245ACA-4F41-4F54-BB32-110D2A6A025C}" dt="2019-10-11T16:10:45.959" v="5932" actId="20577"/>
        <pc:sldMkLst>
          <pc:docMk/>
          <pc:sldMk cId="3526520550" sldId="2076135970"/>
        </pc:sldMkLst>
        <pc:spChg chg="mod ord">
          <ac:chgData name="Ivy Kim" userId="b31d0c2d-2b21-497d-b95b-9a114683f2eb" providerId="ADAL" clId="{5A245ACA-4F41-4F54-BB32-110D2A6A025C}" dt="2019-10-10T18:32:25.859" v="3235" actId="20577"/>
          <ac:spMkLst>
            <pc:docMk/>
            <pc:sldMk cId="3526520550" sldId="2076135970"/>
            <ac:spMk id="3" creationId="{FDD4ECA8-AF69-4687-BB53-CA224A93DAB1}"/>
          </ac:spMkLst>
        </pc:spChg>
        <pc:spChg chg="mod">
          <ac:chgData name="Ivy Kim" userId="b31d0c2d-2b21-497d-b95b-9a114683f2eb" providerId="ADAL" clId="{5A245ACA-4F41-4F54-BB32-110D2A6A025C}" dt="2019-10-10T17:38:16.362" v="2706" actId="255"/>
          <ac:spMkLst>
            <pc:docMk/>
            <pc:sldMk cId="3526520550" sldId="2076135970"/>
            <ac:spMk id="48" creationId="{AD7BF9D9-2697-46E7-B89E-17D7446C051D}"/>
          </ac:spMkLst>
        </pc:spChg>
        <pc:spChg chg="mod">
          <ac:chgData name="Ivy Kim" userId="b31d0c2d-2b21-497d-b95b-9a114683f2eb" providerId="ADAL" clId="{5A245ACA-4F41-4F54-BB32-110D2A6A025C}" dt="2019-10-10T17:38:46.545" v="2724" actId="255"/>
          <ac:spMkLst>
            <pc:docMk/>
            <pc:sldMk cId="3526520550" sldId="2076135970"/>
            <ac:spMk id="49" creationId="{ED4CE119-7D2D-4A65-BB1D-B04B40FF5906}"/>
          </ac:spMkLst>
        </pc:spChg>
        <pc:spChg chg="mod">
          <ac:chgData name="Ivy Kim" userId="b31d0c2d-2b21-497d-b95b-9a114683f2eb" providerId="ADAL" clId="{5A245ACA-4F41-4F54-BB32-110D2A6A025C}" dt="2019-10-10T17:40:47.118" v="2775" actId="20577"/>
          <ac:spMkLst>
            <pc:docMk/>
            <pc:sldMk cId="3526520550" sldId="2076135970"/>
            <ac:spMk id="50" creationId="{8285F4D9-AE08-4D3F-B280-BF79D0B9994D}"/>
          </ac:spMkLst>
        </pc:spChg>
        <pc:spChg chg="mod">
          <ac:chgData name="Ivy Kim" userId="b31d0c2d-2b21-497d-b95b-9a114683f2eb" providerId="ADAL" clId="{5A245ACA-4F41-4F54-BB32-110D2A6A025C}" dt="2019-10-10T17:38:42.835" v="2721" actId="255"/>
          <ac:spMkLst>
            <pc:docMk/>
            <pc:sldMk cId="3526520550" sldId="2076135970"/>
            <ac:spMk id="51" creationId="{CD922EE3-181B-49EF-9141-4B5E447E9260}"/>
          </ac:spMkLst>
        </pc:spChg>
        <pc:spChg chg="mod">
          <ac:chgData name="Ivy Kim" userId="b31d0c2d-2b21-497d-b95b-9a114683f2eb" providerId="ADAL" clId="{5A245ACA-4F41-4F54-BB32-110D2A6A025C}" dt="2019-10-10T17:38:32.773" v="2714" actId="255"/>
          <ac:spMkLst>
            <pc:docMk/>
            <pc:sldMk cId="3526520550" sldId="2076135970"/>
            <ac:spMk id="52" creationId="{7A23DFC2-44CF-4E9A-AFD4-ADB82D1A0179}"/>
          </ac:spMkLst>
        </pc:spChg>
        <pc:spChg chg="mod">
          <ac:chgData name="Ivy Kim" userId="b31d0c2d-2b21-497d-b95b-9a114683f2eb" providerId="ADAL" clId="{5A245ACA-4F41-4F54-BB32-110D2A6A025C}" dt="2019-10-10T17:38:08.131" v="2703" actId="255"/>
          <ac:spMkLst>
            <pc:docMk/>
            <pc:sldMk cId="3526520550" sldId="2076135970"/>
            <ac:spMk id="55" creationId="{A90CA77E-8274-4508-9EAC-D31E245D9630}"/>
          </ac:spMkLst>
        </pc:spChg>
        <pc:spChg chg="mod ord">
          <ac:chgData name="Ivy Kim" userId="b31d0c2d-2b21-497d-b95b-9a114683f2eb" providerId="ADAL" clId="{5A245ACA-4F41-4F54-BB32-110D2A6A025C}" dt="2019-10-10T22:50:27.792" v="5857" actId="554"/>
          <ac:spMkLst>
            <pc:docMk/>
            <pc:sldMk cId="3526520550" sldId="2076135970"/>
            <ac:spMk id="57" creationId="{02E5F5F2-1FB0-4BDC-8C6C-273EEA53A640}"/>
          </ac:spMkLst>
        </pc:spChg>
        <pc:spChg chg="mod">
          <ac:chgData name="Ivy Kim" userId="b31d0c2d-2b21-497d-b95b-9a114683f2eb" providerId="ADAL" clId="{5A245ACA-4F41-4F54-BB32-110D2A6A025C}" dt="2019-10-10T17:38:18.454" v="2707" actId="255"/>
          <ac:spMkLst>
            <pc:docMk/>
            <pc:sldMk cId="3526520550" sldId="2076135970"/>
            <ac:spMk id="59" creationId="{E9028D19-0FBF-4B24-A68B-087964769F6B}"/>
          </ac:spMkLst>
        </pc:spChg>
        <pc:spChg chg="mod">
          <ac:chgData name="Ivy Kim" userId="b31d0c2d-2b21-497d-b95b-9a114683f2eb" providerId="ADAL" clId="{5A245ACA-4F41-4F54-BB32-110D2A6A025C}" dt="2019-10-10T17:38:40.492" v="2719" actId="255"/>
          <ac:spMkLst>
            <pc:docMk/>
            <pc:sldMk cId="3526520550" sldId="2076135970"/>
            <ac:spMk id="60" creationId="{CED90F74-4C08-49BE-BF67-39BC7B836C3D}"/>
          </ac:spMkLst>
        </pc:spChg>
        <pc:spChg chg="mod">
          <ac:chgData name="Ivy Kim" userId="b31d0c2d-2b21-497d-b95b-9a114683f2eb" providerId="ADAL" clId="{5A245ACA-4F41-4F54-BB32-110D2A6A025C}" dt="2019-10-10T17:40:40.886" v="2758" actId="20577"/>
          <ac:spMkLst>
            <pc:docMk/>
            <pc:sldMk cId="3526520550" sldId="2076135970"/>
            <ac:spMk id="61" creationId="{BB98267F-3ADE-4F9F-B7F1-398063F9A555}"/>
          </ac:spMkLst>
        </pc:spChg>
        <pc:spChg chg="mod">
          <ac:chgData name="Ivy Kim" userId="b31d0c2d-2b21-497d-b95b-9a114683f2eb" providerId="ADAL" clId="{5A245ACA-4F41-4F54-BB32-110D2A6A025C}" dt="2019-10-10T17:38:41.797" v="2720" actId="255"/>
          <ac:spMkLst>
            <pc:docMk/>
            <pc:sldMk cId="3526520550" sldId="2076135970"/>
            <ac:spMk id="62" creationId="{4AABAB72-1CE7-4996-BA36-F9D8B70F1D06}"/>
          </ac:spMkLst>
        </pc:spChg>
        <pc:spChg chg="mod">
          <ac:chgData name="Ivy Kim" userId="b31d0c2d-2b21-497d-b95b-9a114683f2eb" providerId="ADAL" clId="{5A245ACA-4F41-4F54-BB32-110D2A6A025C}" dt="2019-10-10T17:38:34.007" v="2715" actId="255"/>
          <ac:spMkLst>
            <pc:docMk/>
            <pc:sldMk cId="3526520550" sldId="2076135970"/>
            <ac:spMk id="63" creationId="{C993BE92-6A7B-4456-9C5C-3B25923C3F04}"/>
          </ac:spMkLst>
        </pc:spChg>
        <pc:spChg chg="mod">
          <ac:chgData name="Ivy Kim" userId="b31d0c2d-2b21-497d-b95b-9a114683f2eb" providerId="ADAL" clId="{5A245ACA-4F41-4F54-BB32-110D2A6A025C}" dt="2019-10-10T17:38:03.570" v="2702" actId="255"/>
          <ac:spMkLst>
            <pc:docMk/>
            <pc:sldMk cId="3526520550" sldId="2076135970"/>
            <ac:spMk id="66" creationId="{A9EAE052-65AF-4B69-B501-97C0889A3988}"/>
          </ac:spMkLst>
        </pc:spChg>
        <pc:spChg chg="mod">
          <ac:chgData name="Ivy Kim" userId="b31d0c2d-2b21-497d-b95b-9a114683f2eb" providerId="ADAL" clId="{5A245ACA-4F41-4F54-BB32-110D2A6A025C}" dt="2019-10-10T17:38:13.649" v="2705" actId="255"/>
          <ac:spMkLst>
            <pc:docMk/>
            <pc:sldMk cId="3526520550" sldId="2076135970"/>
            <ac:spMk id="68" creationId="{366417F0-742B-4CCA-8E0B-DCC98C78640E}"/>
          </ac:spMkLst>
        </pc:spChg>
        <pc:spChg chg="mod">
          <ac:chgData name="Ivy Kim" userId="b31d0c2d-2b21-497d-b95b-9a114683f2eb" providerId="ADAL" clId="{5A245ACA-4F41-4F54-BB32-110D2A6A025C}" dt="2019-10-10T17:38:45.357" v="2723" actId="255"/>
          <ac:spMkLst>
            <pc:docMk/>
            <pc:sldMk cId="3526520550" sldId="2076135970"/>
            <ac:spMk id="69" creationId="{22D6EDEF-95FB-482E-A4B8-1AFD2A68B4B8}"/>
          </ac:spMkLst>
        </pc:spChg>
        <pc:spChg chg="mod">
          <ac:chgData name="Ivy Kim" userId="b31d0c2d-2b21-497d-b95b-9a114683f2eb" providerId="ADAL" clId="{5A245ACA-4F41-4F54-BB32-110D2A6A025C}" dt="2019-10-10T17:40:51.741" v="2787" actId="20577"/>
          <ac:spMkLst>
            <pc:docMk/>
            <pc:sldMk cId="3526520550" sldId="2076135970"/>
            <ac:spMk id="70" creationId="{919A9365-3CA1-4EE9-9667-E4BB5B746F7D}"/>
          </ac:spMkLst>
        </pc:spChg>
        <pc:spChg chg="mod">
          <ac:chgData name="Ivy Kim" userId="b31d0c2d-2b21-497d-b95b-9a114683f2eb" providerId="ADAL" clId="{5A245ACA-4F41-4F54-BB32-110D2A6A025C}" dt="2019-10-10T17:38:44.138" v="2722" actId="255"/>
          <ac:spMkLst>
            <pc:docMk/>
            <pc:sldMk cId="3526520550" sldId="2076135970"/>
            <ac:spMk id="71" creationId="{04FFE977-2CE7-4D45-84AB-EB76F7F03E0B}"/>
          </ac:spMkLst>
        </pc:spChg>
        <pc:spChg chg="mod topLvl">
          <ac:chgData name="Ivy Kim" userId="b31d0c2d-2b21-497d-b95b-9a114683f2eb" providerId="ADAL" clId="{5A245ACA-4F41-4F54-BB32-110D2A6A025C}" dt="2019-10-10T17:25:16.135" v="2673" actId="164"/>
          <ac:spMkLst>
            <pc:docMk/>
            <pc:sldMk cId="3526520550" sldId="2076135970"/>
            <ac:spMk id="72" creationId="{9C95CEFD-DC2A-44F5-AC09-C0BB5800E711}"/>
          </ac:spMkLst>
        </pc:spChg>
        <pc:spChg chg="mod">
          <ac:chgData name="Ivy Kim" userId="b31d0c2d-2b21-497d-b95b-9a114683f2eb" providerId="ADAL" clId="{5A245ACA-4F41-4F54-BB32-110D2A6A025C}" dt="2019-10-10T17:38:31.152" v="2713" actId="255"/>
          <ac:spMkLst>
            <pc:docMk/>
            <pc:sldMk cId="3526520550" sldId="2076135970"/>
            <ac:spMk id="73" creationId="{08CAB83C-AE5D-4274-BFBE-61B8C9D1D472}"/>
          </ac:spMkLst>
        </pc:spChg>
        <pc:spChg chg="mod topLvl">
          <ac:chgData name="Ivy Kim" userId="b31d0c2d-2b21-497d-b95b-9a114683f2eb" providerId="ADAL" clId="{5A245ACA-4F41-4F54-BB32-110D2A6A025C}" dt="2019-10-10T17:25:16.135" v="2673" actId="164"/>
          <ac:spMkLst>
            <pc:docMk/>
            <pc:sldMk cId="3526520550" sldId="2076135970"/>
            <ac:spMk id="74" creationId="{44CA7489-8B82-47EC-A69D-7A7478C1639A}"/>
          </ac:spMkLst>
        </pc:spChg>
        <pc:spChg chg="mod">
          <ac:chgData name="Ivy Kim" userId="b31d0c2d-2b21-497d-b95b-9a114683f2eb" providerId="ADAL" clId="{5A245ACA-4F41-4F54-BB32-110D2A6A025C}" dt="2019-10-10T17:38:09.518" v="2704" actId="255"/>
          <ac:spMkLst>
            <pc:docMk/>
            <pc:sldMk cId="3526520550" sldId="2076135970"/>
            <ac:spMk id="77" creationId="{42CDED5B-E0F1-4046-A3CB-7A1376731CFE}"/>
          </ac:spMkLst>
        </pc:spChg>
        <pc:spChg chg="mod">
          <ac:chgData name="Ivy Kim" userId="b31d0c2d-2b21-497d-b95b-9a114683f2eb" providerId="ADAL" clId="{5A245ACA-4F41-4F54-BB32-110D2A6A025C}" dt="2019-10-10T17:38:19.672" v="2708" actId="255"/>
          <ac:spMkLst>
            <pc:docMk/>
            <pc:sldMk cId="3526520550" sldId="2076135970"/>
            <ac:spMk id="81" creationId="{4BAD9CD2-B517-4F2E-B633-FB3CB5B57400}"/>
          </ac:spMkLst>
        </pc:spChg>
        <pc:spChg chg="mod">
          <ac:chgData name="Ivy Kim" userId="b31d0c2d-2b21-497d-b95b-9a114683f2eb" providerId="ADAL" clId="{5A245ACA-4F41-4F54-BB32-110D2A6A025C}" dt="2019-10-10T17:38:39.388" v="2718" actId="255"/>
          <ac:spMkLst>
            <pc:docMk/>
            <pc:sldMk cId="3526520550" sldId="2076135970"/>
            <ac:spMk id="82" creationId="{4D8F9892-0B01-4B14-B605-14730EC378D6}"/>
          </ac:spMkLst>
        </pc:spChg>
        <pc:spChg chg="mod">
          <ac:chgData name="Ivy Kim" userId="b31d0c2d-2b21-497d-b95b-9a114683f2eb" providerId="ADAL" clId="{5A245ACA-4F41-4F54-BB32-110D2A6A025C}" dt="2019-10-10T17:40:35.686" v="2745" actId="20577"/>
          <ac:spMkLst>
            <pc:docMk/>
            <pc:sldMk cId="3526520550" sldId="2076135970"/>
            <ac:spMk id="83" creationId="{B1CB323F-67D7-445B-9C46-08DCE04AB2AA}"/>
          </ac:spMkLst>
        </pc:spChg>
        <pc:spChg chg="mod">
          <ac:chgData name="Ivy Kim" userId="b31d0c2d-2b21-497d-b95b-9a114683f2eb" providerId="ADAL" clId="{5A245ACA-4F41-4F54-BB32-110D2A6A025C}" dt="2019-10-10T17:38:37.565" v="2717" actId="255"/>
          <ac:spMkLst>
            <pc:docMk/>
            <pc:sldMk cId="3526520550" sldId="2076135970"/>
            <ac:spMk id="85" creationId="{EC309920-3A3A-4F4B-AC9A-DBA6F3534670}"/>
          </ac:spMkLst>
        </pc:spChg>
        <pc:spChg chg="mod">
          <ac:chgData name="Ivy Kim" userId="b31d0c2d-2b21-497d-b95b-9a114683f2eb" providerId="ADAL" clId="{5A245ACA-4F41-4F54-BB32-110D2A6A025C}" dt="2019-10-10T17:38:34.995" v="2716" actId="255"/>
          <ac:spMkLst>
            <pc:docMk/>
            <pc:sldMk cId="3526520550" sldId="2076135970"/>
            <ac:spMk id="86" creationId="{68FCB45A-3695-43AB-A796-4F318E1A679C}"/>
          </ac:spMkLst>
        </pc:spChg>
        <pc:spChg chg="mod">
          <ac:chgData name="Ivy Kim" userId="b31d0c2d-2b21-497d-b95b-9a114683f2eb" providerId="ADAL" clId="{5A245ACA-4F41-4F54-BB32-110D2A6A025C}" dt="2019-10-10T17:37:56.489" v="2701" actId="255"/>
          <ac:spMkLst>
            <pc:docMk/>
            <pc:sldMk cId="3526520550" sldId="2076135970"/>
            <ac:spMk id="89" creationId="{80CBDCE7-F962-4B70-AAAA-FD61A07B0570}"/>
          </ac:spMkLst>
        </pc:spChg>
        <pc:spChg chg="del mod">
          <ac:chgData name="Ivy Kim" userId="b31d0c2d-2b21-497d-b95b-9a114683f2eb" providerId="ADAL" clId="{5A245ACA-4F41-4F54-BB32-110D2A6A025C}" dt="2019-10-10T17:19:41.150" v="2537" actId="478"/>
          <ac:spMkLst>
            <pc:docMk/>
            <pc:sldMk cId="3526520550" sldId="2076135970"/>
            <ac:spMk id="90" creationId="{29F37152-B489-4F3C-9CB9-F55DA1F69436}"/>
          </ac:spMkLst>
        </pc:spChg>
        <pc:spChg chg="del">
          <ac:chgData name="Ivy Kim" userId="b31d0c2d-2b21-497d-b95b-9a114683f2eb" providerId="ADAL" clId="{5A245ACA-4F41-4F54-BB32-110D2A6A025C}" dt="2019-10-10T17:19:46.771" v="2538" actId="478"/>
          <ac:spMkLst>
            <pc:docMk/>
            <pc:sldMk cId="3526520550" sldId="2076135970"/>
            <ac:spMk id="94" creationId="{81526821-D122-40B9-80D2-E2A48E68ACF6}"/>
          </ac:spMkLst>
        </pc:spChg>
        <pc:spChg chg="add del mod">
          <ac:chgData name="Ivy Kim" userId="b31d0c2d-2b21-497d-b95b-9a114683f2eb" providerId="ADAL" clId="{5A245ACA-4F41-4F54-BB32-110D2A6A025C}" dt="2019-10-10T17:40:53.731" v="2788" actId="478"/>
          <ac:spMkLst>
            <pc:docMk/>
            <pc:sldMk cId="3526520550" sldId="2076135970"/>
            <ac:spMk id="96" creationId="{C3F35739-7402-4307-9D58-A10ABB749155}"/>
          </ac:spMkLst>
        </pc:spChg>
        <pc:spChg chg="add del mod">
          <ac:chgData name="Ivy Kim" userId="b31d0c2d-2b21-497d-b95b-9a114683f2eb" providerId="ADAL" clId="{5A245ACA-4F41-4F54-BB32-110D2A6A025C}" dt="2019-10-10T17:40:53.731" v="2788" actId="478"/>
          <ac:spMkLst>
            <pc:docMk/>
            <pc:sldMk cId="3526520550" sldId="2076135970"/>
            <ac:spMk id="97" creationId="{9350804C-1499-4750-9A29-4909A004D8FB}"/>
          </ac:spMkLst>
        </pc:spChg>
        <pc:spChg chg="add del mod">
          <ac:chgData name="Ivy Kim" userId="b31d0c2d-2b21-497d-b95b-9a114683f2eb" providerId="ADAL" clId="{5A245ACA-4F41-4F54-BB32-110D2A6A025C}" dt="2019-10-10T17:40:53.731" v="2788" actId="478"/>
          <ac:spMkLst>
            <pc:docMk/>
            <pc:sldMk cId="3526520550" sldId="2076135970"/>
            <ac:spMk id="98" creationId="{14505DAF-A6E4-4D2A-8C3C-FF9BA6E5FA2A}"/>
          </ac:spMkLst>
        </pc:spChg>
        <pc:spChg chg="add del mod">
          <ac:chgData name="Ivy Kim" userId="b31d0c2d-2b21-497d-b95b-9a114683f2eb" providerId="ADAL" clId="{5A245ACA-4F41-4F54-BB32-110D2A6A025C}" dt="2019-10-10T17:40:53.731" v="2788" actId="478"/>
          <ac:spMkLst>
            <pc:docMk/>
            <pc:sldMk cId="3526520550" sldId="2076135970"/>
            <ac:spMk id="99" creationId="{3128AC20-9E68-477E-A9FF-D09DB95BA9A3}"/>
          </ac:spMkLst>
        </pc:spChg>
        <pc:spChg chg="mod topLvl">
          <ac:chgData name="Ivy Kim" userId="b31d0c2d-2b21-497d-b95b-9a114683f2eb" providerId="ADAL" clId="{5A245ACA-4F41-4F54-BB32-110D2A6A025C}" dt="2019-10-10T17:25:16.135" v="2673" actId="164"/>
          <ac:spMkLst>
            <pc:docMk/>
            <pc:sldMk cId="3526520550" sldId="2076135970"/>
            <ac:spMk id="154" creationId="{3A0345B4-A9B4-485D-A377-5931D768894A}"/>
          </ac:spMkLst>
        </pc:spChg>
        <pc:spChg chg="mod topLvl">
          <ac:chgData name="Ivy Kim" userId="b31d0c2d-2b21-497d-b95b-9a114683f2eb" providerId="ADAL" clId="{5A245ACA-4F41-4F54-BB32-110D2A6A025C}" dt="2019-10-10T17:25:16.135" v="2673" actId="164"/>
          <ac:spMkLst>
            <pc:docMk/>
            <pc:sldMk cId="3526520550" sldId="2076135970"/>
            <ac:spMk id="161" creationId="{3BD46E3F-E129-452E-80DF-18DCC5F99452}"/>
          </ac:spMkLst>
        </pc:spChg>
        <pc:spChg chg="mod topLvl">
          <ac:chgData name="Ivy Kim" userId="b31d0c2d-2b21-497d-b95b-9a114683f2eb" providerId="ADAL" clId="{5A245ACA-4F41-4F54-BB32-110D2A6A025C}" dt="2019-10-10T17:25:16.135" v="2673" actId="164"/>
          <ac:spMkLst>
            <pc:docMk/>
            <pc:sldMk cId="3526520550" sldId="2076135970"/>
            <ac:spMk id="163" creationId="{033D00DC-D8E7-44DA-A35C-5ACC8FB4FCAB}"/>
          </ac:spMkLst>
        </pc:spChg>
        <pc:spChg chg="mod ord">
          <ac:chgData name="Ivy Kim" userId="b31d0c2d-2b21-497d-b95b-9a114683f2eb" providerId="ADAL" clId="{5A245ACA-4F41-4F54-BB32-110D2A6A025C}" dt="2019-10-10T17:25:07.787" v="2672" actId="1035"/>
          <ac:spMkLst>
            <pc:docMk/>
            <pc:sldMk cId="3526520550" sldId="2076135970"/>
            <ac:spMk id="165" creationId="{D2AEA00B-88AC-49C5-AB72-F5CEB5ED49F8}"/>
          </ac:spMkLst>
        </pc:spChg>
        <pc:spChg chg="del">
          <ac:chgData name="Ivy Kim" userId="b31d0c2d-2b21-497d-b95b-9a114683f2eb" providerId="ADAL" clId="{5A245ACA-4F41-4F54-BB32-110D2A6A025C}" dt="2019-10-10T17:21:13.998" v="2543" actId="478"/>
          <ac:spMkLst>
            <pc:docMk/>
            <pc:sldMk cId="3526520550" sldId="2076135970"/>
            <ac:spMk id="167" creationId="{998C9778-A1C0-4873-B301-08495115C1CB}"/>
          </ac:spMkLst>
        </pc:spChg>
        <pc:spChg chg="mod">
          <ac:chgData name="Ivy Kim" userId="b31d0c2d-2b21-497d-b95b-9a114683f2eb" providerId="ADAL" clId="{5A245ACA-4F41-4F54-BB32-110D2A6A025C}" dt="2019-10-10T17:41:47.100" v="2796" actId="108"/>
          <ac:spMkLst>
            <pc:docMk/>
            <pc:sldMk cId="3526520550" sldId="2076135970"/>
            <ac:spMk id="190" creationId="{1809A037-EE9F-4478-9BBE-EBFAD78AA4E8}"/>
          </ac:spMkLst>
        </pc:spChg>
        <pc:spChg chg="mod">
          <ac:chgData name="Ivy Kim" userId="b31d0c2d-2b21-497d-b95b-9a114683f2eb" providerId="ADAL" clId="{5A245ACA-4F41-4F54-BB32-110D2A6A025C}" dt="2019-10-11T16:10:45.959" v="5932" actId="20577"/>
          <ac:spMkLst>
            <pc:docMk/>
            <pc:sldMk cId="3526520550" sldId="2076135970"/>
            <ac:spMk id="207" creationId="{4765E6D0-FB1D-49D8-BC9B-5798245D366F}"/>
          </ac:spMkLst>
        </pc:spChg>
        <pc:spChg chg="del">
          <ac:chgData name="Ivy Kim" userId="b31d0c2d-2b21-497d-b95b-9a114683f2eb" providerId="ADAL" clId="{5A245ACA-4F41-4F54-BB32-110D2A6A025C}" dt="2019-10-10T17:20:31.242" v="2539" actId="478"/>
          <ac:spMkLst>
            <pc:docMk/>
            <pc:sldMk cId="3526520550" sldId="2076135970"/>
            <ac:spMk id="231" creationId="{77F4C891-CBA5-4FC3-AB45-8424314EFAD1}"/>
          </ac:spMkLst>
        </pc:spChg>
        <pc:spChg chg="mod ord topLvl">
          <ac:chgData name="Ivy Kim" userId="b31d0c2d-2b21-497d-b95b-9a114683f2eb" providerId="ADAL" clId="{5A245ACA-4F41-4F54-BB32-110D2A6A025C}" dt="2019-10-10T17:47:44.210" v="2881" actId="164"/>
          <ac:spMkLst>
            <pc:docMk/>
            <pc:sldMk cId="3526520550" sldId="2076135970"/>
            <ac:spMk id="262" creationId="{33F16937-B07E-490A-BE99-FCF7A18DC98E}"/>
          </ac:spMkLst>
        </pc:spChg>
        <pc:spChg chg="mod topLvl">
          <ac:chgData name="Ivy Kim" userId="b31d0c2d-2b21-497d-b95b-9a114683f2eb" providerId="ADAL" clId="{5A245ACA-4F41-4F54-BB32-110D2A6A025C}" dt="2019-10-10T17:41:40.328" v="2795" actId="20577"/>
          <ac:spMkLst>
            <pc:docMk/>
            <pc:sldMk cId="3526520550" sldId="2076135970"/>
            <ac:spMk id="263" creationId="{7AF3E5A4-92D3-4017-9983-44516C7955C6}"/>
          </ac:spMkLst>
        </pc:spChg>
        <pc:spChg chg="mod">
          <ac:chgData name="Ivy Kim" userId="b31d0c2d-2b21-497d-b95b-9a114683f2eb" providerId="ADAL" clId="{5A245ACA-4F41-4F54-BB32-110D2A6A025C}" dt="2019-10-10T17:48:02.394" v="2888" actId="1036"/>
          <ac:spMkLst>
            <pc:docMk/>
            <pc:sldMk cId="3526520550" sldId="2076135970"/>
            <ac:spMk id="287" creationId="{93873865-CF10-422B-8915-0AC89BAF61FF}"/>
          </ac:spMkLst>
        </pc:spChg>
        <pc:grpChg chg="add del mod ord">
          <ac:chgData name="Ivy Kim" userId="b31d0c2d-2b21-497d-b95b-9a114683f2eb" providerId="ADAL" clId="{5A245ACA-4F41-4F54-BB32-110D2A6A025C}" dt="2019-10-10T17:39:09.191" v="2725" actId="478"/>
          <ac:grpSpMkLst>
            <pc:docMk/>
            <pc:sldMk cId="3526520550" sldId="2076135970"/>
            <ac:grpSpMk id="2" creationId="{95B28776-956F-4C14-9FAF-1ECA005855CA}"/>
          </ac:grpSpMkLst>
        </pc:grpChg>
        <pc:grpChg chg="add del mod">
          <ac:chgData name="Ivy Kim" userId="b31d0c2d-2b21-497d-b95b-9a114683f2eb" providerId="ADAL" clId="{5A245ACA-4F41-4F54-BB32-110D2A6A025C}" dt="2019-10-10T17:39:11.369" v="2726" actId="165"/>
          <ac:grpSpMkLst>
            <pc:docMk/>
            <pc:sldMk cId="3526520550" sldId="2076135970"/>
            <ac:grpSpMk id="4" creationId="{A201D0D3-8930-4488-A8BD-D79DC2B537C6}"/>
          </ac:grpSpMkLst>
        </pc:grpChg>
        <pc:grpChg chg="add del mod">
          <ac:chgData name="Ivy Kim" userId="b31d0c2d-2b21-497d-b95b-9a114683f2eb" providerId="ADAL" clId="{5A245ACA-4F41-4F54-BB32-110D2A6A025C}" dt="2019-10-10T22:50:23.386" v="5854" actId="478"/>
          <ac:grpSpMkLst>
            <pc:docMk/>
            <pc:sldMk cId="3526520550" sldId="2076135970"/>
            <ac:grpSpMk id="5" creationId="{99098832-E73F-4154-97DA-591B75F85609}"/>
          </ac:grpSpMkLst>
        </pc:grpChg>
        <pc:grpChg chg="del mod topLvl">
          <ac:chgData name="Ivy Kim" userId="b31d0c2d-2b21-497d-b95b-9a114683f2eb" providerId="ADAL" clId="{5A245ACA-4F41-4F54-BB32-110D2A6A025C}" dt="2019-10-10T17:23:53.779" v="2620" actId="165"/>
          <ac:grpSpMkLst>
            <pc:docMk/>
            <pc:sldMk cId="3526520550" sldId="2076135970"/>
            <ac:grpSpMk id="5" creationId="{FEFCA6E6-60E0-4F58-BBEC-611BF6267FE9}"/>
          </ac:grpSpMkLst>
        </pc:grpChg>
        <pc:grpChg chg="add del mod ord">
          <ac:chgData name="Ivy Kim" userId="b31d0c2d-2b21-497d-b95b-9a114683f2eb" providerId="ADAL" clId="{5A245ACA-4F41-4F54-BB32-110D2A6A025C}" dt="2019-10-10T17:46:30.014" v="2864" actId="165"/>
          <ac:grpSpMkLst>
            <pc:docMk/>
            <pc:sldMk cId="3526520550" sldId="2076135970"/>
            <ac:grpSpMk id="8" creationId="{AA086C78-8B8D-4F2D-929B-71E5E4AB2509}"/>
          </ac:grpSpMkLst>
        </pc:grpChg>
        <pc:grpChg chg="add mod">
          <ac:chgData name="Ivy Kim" userId="b31d0c2d-2b21-497d-b95b-9a114683f2eb" providerId="ADAL" clId="{5A245ACA-4F41-4F54-BB32-110D2A6A025C}" dt="2019-10-10T17:48:02.394" v="2888" actId="1036"/>
          <ac:grpSpMkLst>
            <pc:docMk/>
            <pc:sldMk cId="3526520550" sldId="2076135970"/>
            <ac:grpSpMk id="9" creationId="{DBBD5FF6-2613-4145-94ED-D018E2F1F6F3}"/>
          </ac:grpSpMkLst>
        </pc:grpChg>
        <pc:grpChg chg="mod topLvl">
          <ac:chgData name="Ivy Kim" userId="b31d0c2d-2b21-497d-b95b-9a114683f2eb" providerId="ADAL" clId="{5A245ACA-4F41-4F54-BB32-110D2A6A025C}" dt="2019-10-10T17:25:16.135" v="2673" actId="164"/>
          <ac:grpSpMkLst>
            <pc:docMk/>
            <pc:sldMk cId="3526520550" sldId="2076135970"/>
            <ac:grpSpMk id="13" creationId="{4BED5E32-CF0C-4D86-8D1D-6D45EF32F1DF}"/>
          </ac:grpSpMkLst>
        </pc:grpChg>
        <pc:grpChg chg="del">
          <ac:chgData name="Ivy Kim" userId="b31d0c2d-2b21-497d-b95b-9a114683f2eb" providerId="ADAL" clId="{5A245ACA-4F41-4F54-BB32-110D2A6A025C}" dt="2019-10-10T17:21:35.391" v="2560" actId="165"/>
          <ac:grpSpMkLst>
            <pc:docMk/>
            <pc:sldMk cId="3526520550" sldId="2076135970"/>
            <ac:grpSpMk id="16" creationId="{684BD9A8-A570-4086-9797-C9A110A0B40F}"/>
          </ac:grpSpMkLst>
        </pc:grpChg>
        <pc:grpChg chg="mod">
          <ac:chgData name="Ivy Kim" userId="b31d0c2d-2b21-497d-b95b-9a114683f2eb" providerId="ADAL" clId="{5A245ACA-4F41-4F54-BB32-110D2A6A025C}" dt="2019-10-10T17:48:02.394" v="2888" actId="1036"/>
          <ac:grpSpMkLst>
            <pc:docMk/>
            <pc:sldMk cId="3526520550" sldId="2076135970"/>
            <ac:grpSpMk id="17" creationId="{F0F4E955-9F6D-46CC-8ADD-077DE76C02C9}"/>
          </ac:grpSpMkLst>
        </pc:grpChg>
        <pc:grpChg chg="del mod">
          <ac:chgData name="Ivy Kim" userId="b31d0c2d-2b21-497d-b95b-9a114683f2eb" providerId="ADAL" clId="{5A245ACA-4F41-4F54-BB32-110D2A6A025C}" dt="2019-10-10T17:19:24.554" v="2534" actId="165"/>
          <ac:grpSpMkLst>
            <pc:docMk/>
            <pc:sldMk cId="3526520550" sldId="2076135970"/>
            <ac:grpSpMk id="35" creationId="{DDF9C419-2154-4A18-956B-81CA54F17E99}"/>
          </ac:grpSpMkLst>
        </pc:grpChg>
        <pc:grpChg chg="add mod ord topLvl">
          <ac:chgData name="Ivy Kim" userId="b31d0c2d-2b21-497d-b95b-9a114683f2eb" providerId="ADAL" clId="{5A245ACA-4F41-4F54-BB32-110D2A6A025C}" dt="2019-10-10T17:43:53.374" v="2823" actId="1036"/>
          <ac:grpSpMkLst>
            <pc:docMk/>
            <pc:sldMk cId="3526520550" sldId="2076135970"/>
            <ac:grpSpMk id="47" creationId="{F4278757-C554-47FA-A8D9-8A9BAC676D49}"/>
          </ac:grpSpMkLst>
        </pc:grpChg>
        <pc:grpChg chg="mod">
          <ac:chgData name="Ivy Kim" userId="b31d0c2d-2b21-497d-b95b-9a114683f2eb" providerId="ADAL" clId="{5A245ACA-4F41-4F54-BB32-110D2A6A025C}" dt="2019-10-10T17:40:02.200" v="2732" actId="465"/>
          <ac:grpSpMkLst>
            <pc:docMk/>
            <pc:sldMk cId="3526520550" sldId="2076135970"/>
            <ac:grpSpMk id="53" creationId="{B5B4A29D-9C53-42F0-B84C-A2BCFA234B79}"/>
          </ac:grpSpMkLst>
        </pc:grpChg>
        <pc:grpChg chg="add mod ord topLvl">
          <ac:chgData name="Ivy Kim" userId="b31d0c2d-2b21-497d-b95b-9a114683f2eb" providerId="ADAL" clId="{5A245ACA-4F41-4F54-BB32-110D2A6A025C}" dt="2019-10-10T17:43:53.374" v="2823" actId="1036"/>
          <ac:grpSpMkLst>
            <pc:docMk/>
            <pc:sldMk cId="3526520550" sldId="2076135970"/>
            <ac:grpSpMk id="56" creationId="{FB47F9A9-0D1E-41A9-A8BE-DC54395597A1}"/>
          </ac:grpSpMkLst>
        </pc:grpChg>
        <pc:grpChg chg="mod">
          <ac:chgData name="Ivy Kim" userId="b31d0c2d-2b21-497d-b95b-9a114683f2eb" providerId="ADAL" clId="{5A245ACA-4F41-4F54-BB32-110D2A6A025C}" dt="2019-10-10T17:40:02.200" v="2732" actId="465"/>
          <ac:grpSpMkLst>
            <pc:docMk/>
            <pc:sldMk cId="3526520550" sldId="2076135970"/>
            <ac:grpSpMk id="64" creationId="{27E6593F-2A15-4E34-A500-3F27F16FAACE}"/>
          </ac:grpSpMkLst>
        </pc:grpChg>
        <pc:grpChg chg="add mod ord topLvl">
          <ac:chgData name="Ivy Kim" userId="b31d0c2d-2b21-497d-b95b-9a114683f2eb" providerId="ADAL" clId="{5A245ACA-4F41-4F54-BB32-110D2A6A025C}" dt="2019-10-10T17:43:53.374" v="2823" actId="1036"/>
          <ac:grpSpMkLst>
            <pc:docMk/>
            <pc:sldMk cId="3526520550" sldId="2076135970"/>
            <ac:grpSpMk id="67" creationId="{3B1DE6EF-2E41-46BC-BDDA-EB923D83B324}"/>
          </ac:grpSpMkLst>
        </pc:grpChg>
        <pc:grpChg chg="mod">
          <ac:chgData name="Ivy Kim" userId="b31d0c2d-2b21-497d-b95b-9a114683f2eb" providerId="ADAL" clId="{5A245ACA-4F41-4F54-BB32-110D2A6A025C}" dt="2019-10-10T17:35:52.793" v="2680" actId="571"/>
          <ac:grpSpMkLst>
            <pc:docMk/>
            <pc:sldMk cId="3526520550" sldId="2076135970"/>
            <ac:grpSpMk id="75" creationId="{524445C6-F4A7-47CD-8995-DD244CD8F7A2}"/>
          </ac:grpSpMkLst>
        </pc:grpChg>
        <pc:grpChg chg="del mod topLvl">
          <ac:chgData name="Ivy Kim" userId="b31d0c2d-2b21-497d-b95b-9a114683f2eb" providerId="ADAL" clId="{5A245ACA-4F41-4F54-BB32-110D2A6A025C}" dt="2019-10-10T17:24:00.707" v="2622" actId="478"/>
          <ac:grpSpMkLst>
            <pc:docMk/>
            <pc:sldMk cId="3526520550" sldId="2076135970"/>
            <ac:grpSpMk id="75" creationId="{8AC7FD82-AE05-40C4-A35F-5CD2A722179E}"/>
          </ac:grpSpMkLst>
        </pc:grpChg>
        <pc:grpChg chg="add mod ord">
          <ac:chgData name="Ivy Kim" userId="b31d0c2d-2b21-497d-b95b-9a114683f2eb" providerId="ADAL" clId="{5A245ACA-4F41-4F54-BB32-110D2A6A025C}" dt="2019-10-10T17:48:02.394" v="2888" actId="1036"/>
          <ac:grpSpMkLst>
            <pc:docMk/>
            <pc:sldMk cId="3526520550" sldId="2076135970"/>
            <ac:grpSpMk id="78" creationId="{15CBDB6D-63B6-45D5-BB1B-ABC7EBFDB878}"/>
          </ac:grpSpMkLst>
        </pc:grpChg>
        <pc:grpChg chg="add mod ord topLvl">
          <ac:chgData name="Ivy Kim" userId="b31d0c2d-2b21-497d-b95b-9a114683f2eb" providerId="ADAL" clId="{5A245ACA-4F41-4F54-BB32-110D2A6A025C}" dt="2019-10-10T17:47:34.676" v="2878" actId="166"/>
          <ac:grpSpMkLst>
            <pc:docMk/>
            <pc:sldMk cId="3526520550" sldId="2076135970"/>
            <ac:grpSpMk id="80" creationId="{422D966D-DD26-408C-97A0-209002AC8BEB}"/>
          </ac:grpSpMkLst>
        </pc:grpChg>
        <pc:grpChg chg="mod">
          <ac:chgData name="Ivy Kim" userId="b31d0c2d-2b21-497d-b95b-9a114683f2eb" providerId="ADAL" clId="{5A245ACA-4F41-4F54-BB32-110D2A6A025C}" dt="2019-10-10T17:40:02.200" v="2732" actId="465"/>
          <ac:grpSpMkLst>
            <pc:docMk/>
            <pc:sldMk cId="3526520550" sldId="2076135970"/>
            <ac:grpSpMk id="87" creationId="{4022FC64-1C57-42CD-BF1E-4A02213F6ED0}"/>
          </ac:grpSpMkLst>
        </pc:grpChg>
        <pc:grpChg chg="mod">
          <ac:chgData name="Ivy Kim" userId="b31d0c2d-2b21-497d-b95b-9a114683f2eb" providerId="ADAL" clId="{5A245ACA-4F41-4F54-BB32-110D2A6A025C}" dt="2019-10-10T17:41:55.588" v="2797" actId="554"/>
          <ac:grpSpMkLst>
            <pc:docMk/>
            <pc:sldMk cId="3526520550" sldId="2076135970"/>
            <ac:grpSpMk id="93" creationId="{C1B48179-8CA3-47FC-BAF8-16EE34B566FF}"/>
          </ac:grpSpMkLst>
        </pc:grpChg>
        <pc:grpChg chg="add mod">
          <ac:chgData name="Ivy Kim" userId="b31d0c2d-2b21-497d-b95b-9a114683f2eb" providerId="ADAL" clId="{5A245ACA-4F41-4F54-BB32-110D2A6A025C}" dt="2019-10-10T22:50:27.792" v="5857" actId="554"/>
          <ac:grpSpMkLst>
            <pc:docMk/>
            <pc:sldMk cId="3526520550" sldId="2076135970"/>
            <ac:grpSpMk id="96" creationId="{A0B52FF6-FD8C-4BE0-818F-93670648569A}"/>
          </ac:grpSpMkLst>
        </pc:grpChg>
        <pc:grpChg chg="del">
          <ac:chgData name="Ivy Kim" userId="b31d0c2d-2b21-497d-b95b-9a114683f2eb" providerId="ADAL" clId="{5A245ACA-4F41-4F54-BB32-110D2A6A025C}" dt="2019-10-10T17:19:12.909" v="2531" actId="478"/>
          <ac:grpSpMkLst>
            <pc:docMk/>
            <pc:sldMk cId="3526520550" sldId="2076135970"/>
            <ac:grpSpMk id="214" creationId="{2E2EC34B-D65D-451C-BF40-5D22FE9CB881}"/>
          </ac:grpSpMkLst>
        </pc:grpChg>
        <pc:grpChg chg="del mod">
          <ac:chgData name="Ivy Kim" userId="b31d0c2d-2b21-497d-b95b-9a114683f2eb" providerId="ADAL" clId="{5A245ACA-4F41-4F54-BB32-110D2A6A025C}" dt="2019-10-10T18:16:08.206" v="2954" actId="478"/>
          <ac:grpSpMkLst>
            <pc:docMk/>
            <pc:sldMk cId="3526520550" sldId="2076135970"/>
            <ac:grpSpMk id="240" creationId="{0423465B-FADE-4D33-AF51-C225D8730D58}"/>
          </ac:grpSpMkLst>
        </pc:grpChg>
        <pc:grpChg chg="del">
          <ac:chgData name="Ivy Kim" userId="b31d0c2d-2b21-497d-b95b-9a114683f2eb" providerId="ADAL" clId="{5A245ACA-4F41-4F54-BB32-110D2A6A025C}" dt="2019-10-10T17:19:38.716" v="2535" actId="478"/>
          <ac:grpSpMkLst>
            <pc:docMk/>
            <pc:sldMk cId="3526520550" sldId="2076135970"/>
            <ac:grpSpMk id="241" creationId="{A8776520-62F6-4ED3-919C-409A1112401D}"/>
          </ac:grpSpMkLst>
        </pc:grpChg>
        <pc:grpChg chg="del">
          <ac:chgData name="Ivy Kim" userId="b31d0c2d-2b21-497d-b95b-9a114683f2eb" providerId="ADAL" clId="{5A245ACA-4F41-4F54-BB32-110D2A6A025C}" dt="2019-10-10T17:19:38.716" v="2535" actId="478"/>
          <ac:grpSpMkLst>
            <pc:docMk/>
            <pc:sldMk cId="3526520550" sldId="2076135970"/>
            <ac:grpSpMk id="250" creationId="{CFD19C54-9886-4C94-B7E2-043ECB0BBADD}"/>
          </ac:grpSpMkLst>
        </pc:grpChg>
        <pc:grpChg chg="del mod ord topLvl">
          <ac:chgData name="Ivy Kim" userId="b31d0c2d-2b21-497d-b95b-9a114683f2eb" providerId="ADAL" clId="{5A245ACA-4F41-4F54-BB32-110D2A6A025C}" dt="2019-10-10T17:46:37.882" v="2865" actId="165"/>
          <ac:grpSpMkLst>
            <pc:docMk/>
            <pc:sldMk cId="3526520550" sldId="2076135970"/>
            <ac:grpSpMk id="268" creationId="{F199946D-30F7-4955-9FDC-EEB7E32D92CA}"/>
          </ac:grpSpMkLst>
        </pc:grpChg>
        <pc:grpChg chg="mod">
          <ac:chgData name="Ivy Kim" userId="b31d0c2d-2b21-497d-b95b-9a114683f2eb" providerId="ADAL" clId="{5A245ACA-4F41-4F54-BB32-110D2A6A025C}" dt="2019-10-10T17:48:02.394" v="2888" actId="1036"/>
          <ac:grpSpMkLst>
            <pc:docMk/>
            <pc:sldMk cId="3526520550" sldId="2076135970"/>
            <ac:grpSpMk id="275" creationId="{2EC50FB8-1AFE-433D-AF3C-1288BA8D94C6}"/>
          </ac:grpSpMkLst>
        </pc:grpChg>
        <pc:grpChg chg="del mod">
          <ac:chgData name="Ivy Kim" userId="b31d0c2d-2b21-497d-b95b-9a114683f2eb" providerId="ADAL" clId="{5A245ACA-4F41-4F54-BB32-110D2A6A025C}" dt="2019-10-10T17:42:44.736" v="2806" actId="478"/>
          <ac:grpSpMkLst>
            <pc:docMk/>
            <pc:sldMk cId="3526520550" sldId="2076135970"/>
            <ac:grpSpMk id="283" creationId="{2AC1AD81-34EE-43C0-8805-024E9B634AB7}"/>
          </ac:grpSpMkLst>
        </pc:grpChg>
        <pc:picChg chg="mod">
          <ac:chgData name="Ivy Kim" userId="b31d0c2d-2b21-497d-b95b-9a114683f2eb" providerId="ADAL" clId="{5A245ACA-4F41-4F54-BB32-110D2A6A025C}" dt="2019-10-10T17:48:10.375" v="2890" actId="1076"/>
          <ac:picMkLst>
            <pc:docMk/>
            <pc:sldMk cId="3526520550" sldId="2076135970"/>
            <ac:picMk id="58" creationId="{5CBFA7A9-B61B-4788-B8B0-28D36F22161B}"/>
          </ac:picMkLst>
        </pc:picChg>
        <pc:picChg chg="mod topLvl">
          <ac:chgData name="Ivy Kim" userId="b31d0c2d-2b21-497d-b95b-9a114683f2eb" providerId="ADAL" clId="{5A245ACA-4F41-4F54-BB32-110D2A6A025C}" dt="2019-10-10T17:41:33.299" v="2792" actId="164"/>
          <ac:picMkLst>
            <pc:docMk/>
            <pc:sldMk cId="3526520550" sldId="2076135970"/>
            <ac:picMk id="265" creationId="{0936B997-FA29-4713-93D7-E1F494ADE638}"/>
          </ac:picMkLst>
        </pc:picChg>
        <pc:picChg chg="mod topLvl">
          <ac:chgData name="Ivy Kim" userId="b31d0c2d-2b21-497d-b95b-9a114683f2eb" providerId="ADAL" clId="{5A245ACA-4F41-4F54-BB32-110D2A6A025C}" dt="2019-10-10T17:41:33.299" v="2792" actId="164"/>
          <ac:picMkLst>
            <pc:docMk/>
            <pc:sldMk cId="3526520550" sldId="2076135970"/>
            <ac:picMk id="266" creationId="{A1973CCC-9EB7-4A4A-B869-3CE85D22C3B4}"/>
          </ac:picMkLst>
        </pc:picChg>
        <pc:picChg chg="mod topLvl">
          <ac:chgData name="Ivy Kim" userId="b31d0c2d-2b21-497d-b95b-9a114683f2eb" providerId="ADAL" clId="{5A245ACA-4F41-4F54-BB32-110D2A6A025C}" dt="2019-10-10T17:41:33.299" v="2792" actId="164"/>
          <ac:picMkLst>
            <pc:docMk/>
            <pc:sldMk cId="3526520550" sldId="2076135970"/>
            <ac:picMk id="267" creationId="{788D80A7-4BEA-4376-9328-9D4C92FF67A9}"/>
          </ac:picMkLst>
        </pc:picChg>
        <pc:cxnChg chg="add mod">
          <ac:chgData name="Ivy Kim" userId="b31d0c2d-2b21-497d-b95b-9a114683f2eb" providerId="ADAL" clId="{5A245ACA-4F41-4F54-BB32-110D2A6A025C}" dt="2019-10-10T18:13:55.562" v="2914" actId="14100"/>
          <ac:cxnSpMkLst>
            <pc:docMk/>
            <pc:sldMk cId="3526520550" sldId="2076135970"/>
            <ac:cxnSpMk id="100" creationId="{7C0C5DB4-2796-47BE-9CD8-B87817B589D2}"/>
          </ac:cxnSpMkLst>
        </pc:cxnChg>
        <pc:cxnChg chg="add mod">
          <ac:chgData name="Ivy Kim" userId="b31d0c2d-2b21-497d-b95b-9a114683f2eb" providerId="ADAL" clId="{5A245ACA-4F41-4F54-BB32-110D2A6A025C}" dt="2019-10-10T17:48:56.276" v="2908" actId="14100"/>
          <ac:cxnSpMkLst>
            <pc:docMk/>
            <pc:sldMk cId="3526520550" sldId="2076135970"/>
            <ac:cxnSpMk id="101" creationId="{8BD6E35D-D780-4ACB-9A1C-056B5CA514F8}"/>
          </ac:cxnSpMkLst>
        </pc:cxnChg>
        <pc:cxnChg chg="add mod">
          <ac:chgData name="Ivy Kim" userId="b31d0c2d-2b21-497d-b95b-9a114683f2eb" providerId="ADAL" clId="{5A245ACA-4F41-4F54-BB32-110D2A6A025C}" dt="2019-10-10T18:15:24.063" v="2938" actId="14100"/>
          <ac:cxnSpMkLst>
            <pc:docMk/>
            <pc:sldMk cId="3526520550" sldId="2076135970"/>
            <ac:cxnSpMk id="102" creationId="{677074E9-F4F7-40D9-9A3A-44A9DFA409FC}"/>
          </ac:cxnSpMkLst>
        </pc:cxnChg>
        <pc:cxnChg chg="add mod">
          <ac:chgData name="Ivy Kim" userId="b31d0c2d-2b21-497d-b95b-9a114683f2eb" providerId="ADAL" clId="{5A245ACA-4F41-4F54-BB32-110D2A6A025C}" dt="2019-10-10T18:14:25.756" v="2927" actId="465"/>
          <ac:cxnSpMkLst>
            <pc:docMk/>
            <pc:sldMk cId="3526520550" sldId="2076135970"/>
            <ac:cxnSpMk id="103" creationId="{6828F140-4F86-4510-8A6D-01B8CEF776CA}"/>
          </ac:cxnSpMkLst>
        </pc:cxnChg>
        <pc:cxnChg chg="add mod">
          <ac:chgData name="Ivy Kim" userId="b31d0c2d-2b21-497d-b95b-9a114683f2eb" providerId="ADAL" clId="{5A245ACA-4F41-4F54-BB32-110D2A6A025C}" dt="2019-10-10T18:14:25.756" v="2927" actId="465"/>
          <ac:cxnSpMkLst>
            <pc:docMk/>
            <pc:sldMk cId="3526520550" sldId="2076135970"/>
            <ac:cxnSpMk id="104" creationId="{56D2E8FA-D94C-44C6-AE65-B569A84F7B40}"/>
          </ac:cxnSpMkLst>
        </pc:cxnChg>
        <pc:cxnChg chg="add mod">
          <ac:chgData name="Ivy Kim" userId="b31d0c2d-2b21-497d-b95b-9a114683f2eb" providerId="ADAL" clId="{5A245ACA-4F41-4F54-BB32-110D2A6A025C}" dt="2019-10-10T18:14:25.756" v="2927" actId="465"/>
          <ac:cxnSpMkLst>
            <pc:docMk/>
            <pc:sldMk cId="3526520550" sldId="2076135970"/>
            <ac:cxnSpMk id="105" creationId="{CB944D1C-56EB-4015-B902-06AF20FC3A38}"/>
          </ac:cxnSpMkLst>
        </pc:cxnChg>
        <pc:cxnChg chg="add mod">
          <ac:chgData name="Ivy Kim" userId="b31d0c2d-2b21-497d-b95b-9a114683f2eb" providerId="ADAL" clId="{5A245ACA-4F41-4F54-BB32-110D2A6A025C}" dt="2019-10-10T18:15:28.359" v="2940" actId="1036"/>
          <ac:cxnSpMkLst>
            <pc:docMk/>
            <pc:sldMk cId="3526520550" sldId="2076135970"/>
            <ac:cxnSpMk id="106" creationId="{C247E62C-B9DB-4386-85CD-1E31D123D594}"/>
          </ac:cxnSpMkLst>
        </pc:cxnChg>
        <pc:cxnChg chg="add mod">
          <ac:chgData name="Ivy Kim" userId="b31d0c2d-2b21-497d-b95b-9a114683f2eb" providerId="ADAL" clId="{5A245ACA-4F41-4F54-BB32-110D2A6A025C}" dt="2019-10-10T18:15:09.123" v="2933" actId="692"/>
          <ac:cxnSpMkLst>
            <pc:docMk/>
            <pc:sldMk cId="3526520550" sldId="2076135970"/>
            <ac:cxnSpMk id="107" creationId="{DA200562-55C6-446B-B588-E9A4C45B40AD}"/>
          </ac:cxnSpMkLst>
        </pc:cxnChg>
        <pc:cxnChg chg="add mod">
          <ac:chgData name="Ivy Kim" userId="b31d0c2d-2b21-497d-b95b-9a114683f2eb" providerId="ADAL" clId="{5A245ACA-4F41-4F54-BB32-110D2A6A025C}" dt="2019-10-10T18:15:59.446" v="2947" actId="14100"/>
          <ac:cxnSpMkLst>
            <pc:docMk/>
            <pc:sldMk cId="3526520550" sldId="2076135970"/>
            <ac:cxnSpMk id="108" creationId="{7301303A-3154-4C60-B3DB-C34D9631278D}"/>
          </ac:cxnSpMkLst>
        </pc:cxnChg>
        <pc:cxnChg chg="add mod">
          <ac:chgData name="Ivy Kim" userId="b31d0c2d-2b21-497d-b95b-9a114683f2eb" providerId="ADAL" clId="{5A245ACA-4F41-4F54-BB32-110D2A6A025C}" dt="2019-10-10T18:15:40.080" v="2942" actId="571"/>
          <ac:cxnSpMkLst>
            <pc:docMk/>
            <pc:sldMk cId="3526520550" sldId="2076135970"/>
            <ac:cxnSpMk id="111" creationId="{FB30E046-38E7-424A-86FE-101BE71B5707}"/>
          </ac:cxnSpMkLst>
        </pc:cxnChg>
        <pc:cxnChg chg="add mod">
          <ac:chgData name="Ivy Kim" userId="b31d0c2d-2b21-497d-b95b-9a114683f2eb" providerId="ADAL" clId="{5A245ACA-4F41-4F54-BB32-110D2A6A025C}" dt="2019-10-10T18:15:42.487" v="2943" actId="571"/>
          <ac:cxnSpMkLst>
            <pc:docMk/>
            <pc:sldMk cId="3526520550" sldId="2076135970"/>
            <ac:cxnSpMk id="112" creationId="{08FD496E-60B0-497A-B3D3-F0E1085FCA8D}"/>
          </ac:cxnSpMkLst>
        </pc:cxnChg>
        <pc:cxnChg chg="add mod">
          <ac:chgData name="Ivy Kim" userId="b31d0c2d-2b21-497d-b95b-9a114683f2eb" providerId="ADAL" clId="{5A245ACA-4F41-4F54-BB32-110D2A6A025C}" dt="2019-10-10T18:15:44.509" v="2944" actId="571"/>
          <ac:cxnSpMkLst>
            <pc:docMk/>
            <pc:sldMk cId="3526520550" sldId="2076135970"/>
            <ac:cxnSpMk id="113" creationId="{47D358F0-8185-4A4A-AF38-98AB18724016}"/>
          </ac:cxnSpMkLst>
        </pc:cxnChg>
        <pc:cxnChg chg="add mod">
          <ac:chgData name="Ivy Kim" userId="b31d0c2d-2b21-497d-b95b-9a114683f2eb" providerId="ADAL" clId="{5A245ACA-4F41-4F54-BB32-110D2A6A025C}" dt="2019-10-10T18:16:01.786" v="2953" actId="1036"/>
          <ac:cxnSpMkLst>
            <pc:docMk/>
            <pc:sldMk cId="3526520550" sldId="2076135970"/>
            <ac:cxnSpMk id="114" creationId="{423D9A85-3446-4D22-ADD4-EAB722A29BD1}"/>
          </ac:cxnSpMkLst>
        </pc:cxnChg>
        <pc:cxnChg chg="mod topLvl">
          <ac:chgData name="Ivy Kim" userId="b31d0c2d-2b21-497d-b95b-9a114683f2eb" providerId="ADAL" clId="{5A245ACA-4F41-4F54-BB32-110D2A6A025C}" dt="2019-10-10T20:47:51.431" v="4758" actId="14100"/>
          <ac:cxnSpMkLst>
            <pc:docMk/>
            <pc:sldMk cId="3526520550" sldId="2076135970"/>
            <ac:cxnSpMk id="269" creationId="{4591C163-C70B-4D9C-88BC-C0FA500CA772}"/>
          </ac:cxnSpMkLst>
        </pc:cxnChg>
        <pc:cxnChg chg="mod ord topLvl">
          <ac:chgData name="Ivy Kim" userId="b31d0c2d-2b21-497d-b95b-9a114683f2eb" providerId="ADAL" clId="{5A245ACA-4F41-4F54-BB32-110D2A6A025C}" dt="2019-10-10T20:47:55.742" v="4761" actId="1038"/>
          <ac:cxnSpMkLst>
            <pc:docMk/>
            <pc:sldMk cId="3526520550" sldId="2076135970"/>
            <ac:cxnSpMk id="270" creationId="{48FD541A-0206-49E7-AD78-3B1F8D66D9ED}"/>
          </ac:cxnSpMkLst>
        </pc:cxnChg>
        <pc:cxnChg chg="del">
          <ac:chgData name="Ivy Kim" userId="b31d0c2d-2b21-497d-b95b-9a114683f2eb" providerId="ADAL" clId="{5A245ACA-4F41-4F54-BB32-110D2A6A025C}" dt="2019-10-10T17:45:06.694" v="2843" actId="478"/>
          <ac:cxnSpMkLst>
            <pc:docMk/>
            <pc:sldMk cId="3526520550" sldId="2076135970"/>
            <ac:cxnSpMk id="271" creationId="{FF34E831-13C5-478E-8584-F47166B3168C}"/>
          </ac:cxnSpMkLst>
        </pc:cxnChg>
        <pc:cxnChg chg="del topLvl">
          <ac:chgData name="Ivy Kim" userId="b31d0c2d-2b21-497d-b95b-9a114683f2eb" providerId="ADAL" clId="{5A245ACA-4F41-4F54-BB32-110D2A6A025C}" dt="2019-10-10T17:42:44.736" v="2806" actId="478"/>
          <ac:cxnSpMkLst>
            <pc:docMk/>
            <pc:sldMk cId="3526520550" sldId="2076135970"/>
            <ac:cxnSpMk id="284" creationId="{9815A52E-729A-4C99-8020-79F587586682}"/>
          </ac:cxnSpMkLst>
        </pc:cxnChg>
        <pc:cxnChg chg="mod topLvl">
          <ac:chgData name="Ivy Kim" userId="b31d0c2d-2b21-497d-b95b-9a114683f2eb" providerId="ADAL" clId="{5A245ACA-4F41-4F54-BB32-110D2A6A025C}" dt="2019-10-10T22:25:36.925" v="5361" actId="692"/>
          <ac:cxnSpMkLst>
            <pc:docMk/>
            <pc:sldMk cId="3526520550" sldId="2076135970"/>
            <ac:cxnSpMk id="285" creationId="{F84FE32A-B989-481F-A568-701D463D4C2A}"/>
          </ac:cxnSpMkLst>
        </pc:cxnChg>
      </pc:sldChg>
      <pc:sldChg chg="addSp delSp modSp add mod ord modClrScheme chgLayout">
        <pc:chgData name="Ivy Kim" userId="b31d0c2d-2b21-497d-b95b-9a114683f2eb" providerId="ADAL" clId="{5A245ACA-4F41-4F54-BB32-110D2A6A025C}" dt="2019-10-11T16:24:17.772" v="6006" actId="165"/>
        <pc:sldMkLst>
          <pc:docMk/>
          <pc:sldMk cId="860803134" sldId="2076135973"/>
        </pc:sldMkLst>
        <pc:spChg chg="mod ord">
          <ac:chgData name="Ivy Kim" userId="b31d0c2d-2b21-497d-b95b-9a114683f2eb" providerId="ADAL" clId="{5A245ACA-4F41-4F54-BB32-110D2A6A025C}" dt="2019-10-10T22:51:50.197" v="5887" actId="1076"/>
          <ac:spMkLst>
            <pc:docMk/>
            <pc:sldMk cId="860803134" sldId="2076135973"/>
            <ac:spMk id="2" creationId="{F045CFC4-769A-401B-B855-CF3E416A3DF4}"/>
          </ac:spMkLst>
        </pc:spChg>
        <pc:spChg chg="mod topLvl">
          <ac:chgData name="Ivy Kim" userId="b31d0c2d-2b21-497d-b95b-9a114683f2eb" providerId="ADAL" clId="{5A245ACA-4F41-4F54-BB32-110D2A6A025C}" dt="2019-10-11T16:24:17.772" v="6006" actId="165"/>
          <ac:spMkLst>
            <pc:docMk/>
            <pc:sldMk cId="860803134" sldId="2076135973"/>
            <ac:spMk id="26" creationId="{EB2B83BF-BB0C-4904-BBC5-0F00D54F6C9A}"/>
          </ac:spMkLst>
        </pc:spChg>
        <pc:spChg chg="mod topLvl">
          <ac:chgData name="Ivy Kim" userId="b31d0c2d-2b21-497d-b95b-9a114683f2eb" providerId="ADAL" clId="{5A245ACA-4F41-4F54-BB32-110D2A6A025C}" dt="2019-10-10T22:51:48.064" v="5885" actId="164"/>
          <ac:spMkLst>
            <pc:docMk/>
            <pc:sldMk cId="860803134" sldId="2076135973"/>
            <ac:spMk id="28" creationId="{2F2166E6-E5D3-481B-819E-4C567F690E5E}"/>
          </ac:spMkLst>
        </pc:spChg>
        <pc:spChg chg="mod">
          <ac:chgData name="Ivy Kim" userId="b31d0c2d-2b21-497d-b95b-9a114683f2eb" providerId="ADAL" clId="{5A245ACA-4F41-4F54-BB32-110D2A6A025C}" dt="2019-10-10T22:52:27.554" v="5907" actId="164"/>
          <ac:spMkLst>
            <pc:docMk/>
            <pc:sldMk cId="860803134" sldId="2076135973"/>
            <ac:spMk id="30" creationId="{6AB549B7-87B5-48E0-ABF4-20E6DA529060}"/>
          </ac:spMkLst>
        </pc:spChg>
        <pc:spChg chg="del mod">
          <ac:chgData name="Ivy Kim" userId="b31d0c2d-2b21-497d-b95b-9a114683f2eb" providerId="ADAL" clId="{5A245ACA-4F41-4F54-BB32-110D2A6A025C}" dt="2019-10-10T18:20:45.624" v="2986" actId="478"/>
          <ac:spMkLst>
            <pc:docMk/>
            <pc:sldMk cId="860803134" sldId="2076135973"/>
            <ac:spMk id="31" creationId="{43A42BB8-9FE0-433E-8B32-B83491C6BAA9}"/>
          </ac:spMkLst>
        </pc:spChg>
        <pc:spChg chg="del">
          <ac:chgData name="Ivy Kim" userId="b31d0c2d-2b21-497d-b95b-9a114683f2eb" providerId="ADAL" clId="{5A245ACA-4F41-4F54-BB32-110D2A6A025C}" dt="2019-10-10T18:20:40.683" v="2984" actId="478"/>
          <ac:spMkLst>
            <pc:docMk/>
            <pc:sldMk cId="860803134" sldId="2076135973"/>
            <ac:spMk id="32" creationId="{42E5D9C8-30ED-4B26-B879-3A6A71B73881}"/>
          </ac:spMkLst>
        </pc:spChg>
        <pc:spChg chg="mod">
          <ac:chgData name="Ivy Kim" userId="b31d0c2d-2b21-497d-b95b-9a114683f2eb" providerId="ADAL" clId="{5A245ACA-4F41-4F54-BB32-110D2A6A025C}" dt="2019-10-10T22:52:12.635" v="5899" actId="20577"/>
          <ac:spMkLst>
            <pc:docMk/>
            <pc:sldMk cId="860803134" sldId="2076135973"/>
            <ac:spMk id="40" creationId="{8B66AA2E-66CA-428C-A5AC-CFA79E0776EC}"/>
          </ac:spMkLst>
        </pc:spChg>
        <pc:spChg chg="add mod">
          <ac:chgData name="Ivy Kim" userId="b31d0c2d-2b21-497d-b95b-9a114683f2eb" providerId="ADAL" clId="{5A245ACA-4F41-4F54-BB32-110D2A6A025C}" dt="2019-10-10T22:52:27.554" v="5907" actId="164"/>
          <ac:spMkLst>
            <pc:docMk/>
            <pc:sldMk cId="860803134" sldId="2076135973"/>
            <ac:spMk id="41" creationId="{DE4D023E-F25B-4068-99CC-AFD5F864404E}"/>
          </ac:spMkLst>
        </pc:spChg>
        <pc:spChg chg="del mod topLvl">
          <ac:chgData name="Ivy Kim" userId="b31d0c2d-2b21-497d-b95b-9a114683f2eb" providerId="ADAL" clId="{5A245ACA-4F41-4F54-BB32-110D2A6A025C}" dt="2019-10-10T22:52:15.258" v="5900" actId="478"/>
          <ac:spMkLst>
            <pc:docMk/>
            <pc:sldMk cId="860803134" sldId="2076135973"/>
            <ac:spMk id="43" creationId="{BBD8C8B5-1C5A-4067-BCB8-9F1859640E26}"/>
          </ac:spMkLst>
        </pc:spChg>
        <pc:spChg chg="del mod topLvl">
          <ac:chgData name="Ivy Kim" userId="b31d0c2d-2b21-497d-b95b-9a114683f2eb" providerId="ADAL" clId="{5A245ACA-4F41-4F54-BB32-110D2A6A025C}" dt="2019-10-10T22:52:15.258" v="5900" actId="478"/>
          <ac:spMkLst>
            <pc:docMk/>
            <pc:sldMk cId="860803134" sldId="2076135973"/>
            <ac:spMk id="50" creationId="{CE903B22-8DFD-4721-ABF5-2A3C5DF70468}"/>
          </ac:spMkLst>
        </pc:spChg>
        <pc:spChg chg="mod">
          <ac:chgData name="Ivy Kim" userId="b31d0c2d-2b21-497d-b95b-9a114683f2eb" providerId="ADAL" clId="{5A245ACA-4F41-4F54-BB32-110D2A6A025C}" dt="2019-10-10T22:52:27.554" v="5907" actId="164"/>
          <ac:spMkLst>
            <pc:docMk/>
            <pc:sldMk cId="860803134" sldId="2076135973"/>
            <ac:spMk id="58" creationId="{C2F3B5FA-3565-4C77-A603-D9BB99DB7E09}"/>
          </ac:spMkLst>
        </pc:spChg>
        <pc:spChg chg="mod">
          <ac:chgData name="Ivy Kim" userId="b31d0c2d-2b21-497d-b95b-9a114683f2eb" providerId="ADAL" clId="{5A245ACA-4F41-4F54-BB32-110D2A6A025C}" dt="2019-10-10T22:52:30.789" v="5908" actId="164"/>
          <ac:spMkLst>
            <pc:docMk/>
            <pc:sldMk cId="860803134" sldId="2076135973"/>
            <ac:spMk id="60" creationId="{4F5CC4EA-EAA8-44EE-8149-E218C9500FFA}"/>
          </ac:spMkLst>
        </pc:spChg>
        <pc:spChg chg="add mod">
          <ac:chgData name="Ivy Kim" userId="b31d0c2d-2b21-497d-b95b-9a114683f2eb" providerId="ADAL" clId="{5A245ACA-4F41-4F54-BB32-110D2A6A025C}" dt="2019-10-10T22:52:27.554" v="5907" actId="164"/>
          <ac:spMkLst>
            <pc:docMk/>
            <pc:sldMk cId="860803134" sldId="2076135973"/>
            <ac:spMk id="62" creationId="{4FD3737C-FBD6-4C01-AC36-A111501A0BE3}"/>
          </ac:spMkLst>
        </pc:spChg>
        <pc:spChg chg="add mod">
          <ac:chgData name="Ivy Kim" userId="b31d0c2d-2b21-497d-b95b-9a114683f2eb" providerId="ADAL" clId="{5A245ACA-4F41-4F54-BB32-110D2A6A025C}" dt="2019-10-10T18:23:02.621" v="3023" actId="571"/>
          <ac:spMkLst>
            <pc:docMk/>
            <pc:sldMk cId="860803134" sldId="2076135973"/>
            <ac:spMk id="64" creationId="{C2C5375A-A27B-46F0-A33E-C7045627C47C}"/>
          </ac:spMkLst>
        </pc:spChg>
        <pc:spChg chg="mod topLvl">
          <ac:chgData name="Ivy Kim" userId="b31d0c2d-2b21-497d-b95b-9a114683f2eb" providerId="ADAL" clId="{5A245ACA-4F41-4F54-BB32-110D2A6A025C}" dt="2019-10-10T22:51:57.293" v="5890" actId="164"/>
          <ac:spMkLst>
            <pc:docMk/>
            <pc:sldMk cId="860803134" sldId="2076135973"/>
            <ac:spMk id="65" creationId="{BC12F09B-2382-4DC8-B4B9-D062055059D0}"/>
          </ac:spMkLst>
        </pc:spChg>
        <pc:spChg chg="mod">
          <ac:chgData name="Ivy Kim" userId="b31d0c2d-2b21-497d-b95b-9a114683f2eb" providerId="ADAL" clId="{5A245ACA-4F41-4F54-BB32-110D2A6A025C}" dt="2019-10-10T22:52:30.789" v="5908" actId="164"/>
          <ac:spMkLst>
            <pc:docMk/>
            <pc:sldMk cId="860803134" sldId="2076135973"/>
            <ac:spMk id="74" creationId="{D97DB0BC-E543-4AC4-B6AA-4E6F3C06AB91}"/>
          </ac:spMkLst>
        </pc:spChg>
        <pc:spChg chg="add mod topLvl">
          <ac:chgData name="Ivy Kim" userId="b31d0c2d-2b21-497d-b95b-9a114683f2eb" providerId="ADAL" clId="{5A245ACA-4F41-4F54-BB32-110D2A6A025C}" dt="2019-10-10T18:26:21.780" v="3097" actId="164"/>
          <ac:spMkLst>
            <pc:docMk/>
            <pc:sldMk cId="860803134" sldId="2076135973"/>
            <ac:spMk id="77" creationId="{D01DA189-4A93-4382-B427-483A5B0A14D2}"/>
          </ac:spMkLst>
        </pc:spChg>
        <pc:spChg chg="add mod">
          <ac:chgData name="Ivy Kim" userId="b31d0c2d-2b21-497d-b95b-9a114683f2eb" providerId="ADAL" clId="{5A245ACA-4F41-4F54-BB32-110D2A6A025C}" dt="2019-10-10T22:52:30.789" v="5908" actId="164"/>
          <ac:spMkLst>
            <pc:docMk/>
            <pc:sldMk cId="860803134" sldId="2076135973"/>
            <ac:spMk id="78" creationId="{A5B986F6-7B91-4D6C-852C-B6A516A74F64}"/>
          </ac:spMkLst>
        </pc:spChg>
        <pc:spChg chg="add del">
          <ac:chgData name="Ivy Kim" userId="b31d0c2d-2b21-497d-b95b-9a114683f2eb" providerId="ADAL" clId="{5A245ACA-4F41-4F54-BB32-110D2A6A025C}" dt="2019-10-10T19:26:57.728" v="3760" actId="478"/>
          <ac:spMkLst>
            <pc:docMk/>
            <pc:sldMk cId="860803134" sldId="2076135973"/>
            <ac:spMk id="79" creationId="{CD635DE6-B305-43FA-8599-6CBD09960524}"/>
          </ac:spMkLst>
        </pc:spChg>
        <pc:spChg chg="mod ord">
          <ac:chgData name="Ivy Kim" userId="b31d0c2d-2b21-497d-b95b-9a114683f2eb" providerId="ADAL" clId="{5A245ACA-4F41-4F54-BB32-110D2A6A025C}" dt="2019-10-10T22:52:30.789" v="5908" actId="164"/>
          <ac:spMkLst>
            <pc:docMk/>
            <pc:sldMk cId="860803134" sldId="2076135973"/>
            <ac:spMk id="102" creationId="{2E7820C7-4CE7-4E18-B4D1-94CFDB7599F4}"/>
          </ac:spMkLst>
        </pc:spChg>
        <pc:grpChg chg="add mod">
          <ac:chgData name="Ivy Kim" userId="b31d0c2d-2b21-497d-b95b-9a114683f2eb" providerId="ADAL" clId="{5A245ACA-4F41-4F54-BB32-110D2A6A025C}" dt="2019-10-10T22:52:27.554" v="5907" actId="164"/>
          <ac:grpSpMkLst>
            <pc:docMk/>
            <pc:sldMk cId="860803134" sldId="2076135973"/>
            <ac:grpSpMk id="3" creationId="{00B65DC2-9213-433F-A265-6295497CF692}"/>
          </ac:grpSpMkLst>
        </pc:grpChg>
        <pc:grpChg chg="add mod">
          <ac:chgData name="Ivy Kim" userId="b31d0c2d-2b21-497d-b95b-9a114683f2eb" providerId="ADAL" clId="{5A245ACA-4F41-4F54-BB32-110D2A6A025C}" dt="2019-10-10T22:51:55.045" v="5889" actId="164"/>
          <ac:grpSpMkLst>
            <pc:docMk/>
            <pc:sldMk cId="860803134" sldId="2076135973"/>
            <ac:grpSpMk id="4" creationId="{119BE2CD-4267-4ADD-9513-6E07C84DA14F}"/>
          </ac:grpSpMkLst>
        </pc:grpChg>
        <pc:grpChg chg="add mod">
          <ac:chgData name="Ivy Kim" userId="b31d0c2d-2b21-497d-b95b-9a114683f2eb" providerId="ADAL" clId="{5A245ACA-4F41-4F54-BB32-110D2A6A025C}" dt="2019-10-10T22:52:30.789" v="5908" actId="164"/>
          <ac:grpSpMkLst>
            <pc:docMk/>
            <pc:sldMk cId="860803134" sldId="2076135973"/>
            <ac:grpSpMk id="5" creationId="{F1F95D17-EF0A-47B1-B443-FF7C3759B025}"/>
          </ac:grpSpMkLst>
        </pc:grpChg>
        <pc:grpChg chg="add mod topLvl">
          <ac:chgData name="Ivy Kim" userId="b31d0c2d-2b21-497d-b95b-9a114683f2eb" providerId="ADAL" clId="{5A245ACA-4F41-4F54-BB32-110D2A6A025C}" dt="2019-10-11T16:24:17.772" v="6006" actId="165"/>
          <ac:grpSpMkLst>
            <pc:docMk/>
            <pc:sldMk cId="860803134" sldId="2076135973"/>
            <ac:grpSpMk id="6" creationId="{48BF9A53-AAE2-43C4-AA81-F5D564EC99B8}"/>
          </ac:grpSpMkLst>
        </pc:grpChg>
        <pc:grpChg chg="add mod topLvl">
          <ac:chgData name="Ivy Kim" userId="b31d0c2d-2b21-497d-b95b-9a114683f2eb" providerId="ADAL" clId="{5A245ACA-4F41-4F54-BB32-110D2A6A025C}" dt="2019-10-11T16:24:17.772" v="6006" actId="165"/>
          <ac:grpSpMkLst>
            <pc:docMk/>
            <pc:sldMk cId="860803134" sldId="2076135973"/>
            <ac:grpSpMk id="7" creationId="{CBCF1101-80EC-454E-B958-84F97F47CE8E}"/>
          </ac:grpSpMkLst>
        </pc:grpChg>
        <pc:grpChg chg="add mod topLvl">
          <ac:chgData name="Ivy Kim" userId="b31d0c2d-2b21-497d-b95b-9a114683f2eb" providerId="ADAL" clId="{5A245ACA-4F41-4F54-BB32-110D2A6A025C}" dt="2019-10-11T16:24:17.772" v="6006" actId="165"/>
          <ac:grpSpMkLst>
            <pc:docMk/>
            <pc:sldMk cId="860803134" sldId="2076135973"/>
            <ac:grpSpMk id="8" creationId="{911251EA-E6CE-4A3C-82D2-46720C1DBDB5}"/>
          </ac:grpSpMkLst>
        </pc:grpChg>
        <pc:grpChg chg="add del mod">
          <ac:chgData name="Ivy Kim" userId="b31d0c2d-2b21-497d-b95b-9a114683f2eb" providerId="ADAL" clId="{5A245ACA-4F41-4F54-BB32-110D2A6A025C}" dt="2019-10-11T16:24:17.772" v="6006" actId="165"/>
          <ac:grpSpMkLst>
            <pc:docMk/>
            <pc:sldMk cId="860803134" sldId="2076135973"/>
            <ac:grpSpMk id="9" creationId="{7B04B640-74AC-44A1-B97D-BC1F5DD5A377}"/>
          </ac:grpSpMkLst>
        </pc:grpChg>
        <pc:grpChg chg="add del mod">
          <ac:chgData name="Ivy Kim" userId="b31d0c2d-2b21-497d-b95b-9a114683f2eb" providerId="ADAL" clId="{5A245ACA-4F41-4F54-BB32-110D2A6A025C}" dt="2019-10-10T18:26:19.659" v="3094" actId="165"/>
          <ac:grpSpMkLst>
            <pc:docMk/>
            <pc:sldMk cId="860803134" sldId="2076135973"/>
            <ac:grpSpMk id="12" creationId="{B7A355EE-6C16-4880-B9AA-61EF24FDF041}"/>
          </ac:grpSpMkLst>
        </pc:grpChg>
        <pc:grpChg chg="add mod">
          <ac:chgData name="Ivy Kim" userId="b31d0c2d-2b21-497d-b95b-9a114683f2eb" providerId="ADAL" clId="{5A245ACA-4F41-4F54-BB32-110D2A6A025C}" dt="2019-10-10T22:52:30.789" v="5908" actId="164"/>
          <ac:grpSpMkLst>
            <pc:docMk/>
            <pc:sldMk cId="860803134" sldId="2076135973"/>
            <ac:grpSpMk id="13" creationId="{6CE44A9A-0A5E-4A7C-8C41-DDCBFE7494CA}"/>
          </ac:grpSpMkLst>
        </pc:grpChg>
        <pc:grpChg chg="add del mod">
          <ac:chgData name="Ivy Kim" userId="b31d0c2d-2b21-497d-b95b-9a114683f2eb" providerId="ADAL" clId="{5A245ACA-4F41-4F54-BB32-110D2A6A025C}" dt="2019-10-10T22:51:38.225" v="5882" actId="165"/>
          <ac:grpSpMkLst>
            <pc:docMk/>
            <pc:sldMk cId="860803134" sldId="2076135973"/>
            <ac:grpSpMk id="27" creationId="{5C8D82FF-24B8-4475-84ED-A8FC1B83B4D4}"/>
          </ac:grpSpMkLst>
        </pc:grpChg>
        <pc:grpChg chg="del mod">
          <ac:chgData name="Ivy Kim" userId="b31d0c2d-2b21-497d-b95b-9a114683f2eb" providerId="ADAL" clId="{5A245ACA-4F41-4F54-BB32-110D2A6A025C}" dt="2019-10-10T18:28:14.102" v="3169" actId="478"/>
          <ac:grpSpMkLst>
            <pc:docMk/>
            <pc:sldMk cId="860803134" sldId="2076135973"/>
            <ac:grpSpMk id="27" creationId="{C2296CBE-8CC9-4D35-9411-F88EEBC5773A}"/>
          </ac:grpSpMkLst>
        </pc:grpChg>
        <pc:grpChg chg="mod topLvl">
          <ac:chgData name="Ivy Kim" userId="b31d0c2d-2b21-497d-b95b-9a114683f2eb" providerId="ADAL" clId="{5A245ACA-4F41-4F54-BB32-110D2A6A025C}" dt="2019-10-10T22:51:48.064" v="5885" actId="164"/>
          <ac:grpSpMkLst>
            <pc:docMk/>
            <pc:sldMk cId="860803134" sldId="2076135973"/>
            <ac:grpSpMk id="29" creationId="{BFD406E2-EB52-4BA1-A2BE-8EA432FF435B}"/>
          </ac:grpSpMkLst>
        </pc:grpChg>
        <pc:grpChg chg="del">
          <ac:chgData name="Ivy Kim" userId="b31d0c2d-2b21-497d-b95b-9a114683f2eb" providerId="ADAL" clId="{5A245ACA-4F41-4F54-BB32-110D2A6A025C}" dt="2019-10-10T18:20:40.683" v="2984" actId="478"/>
          <ac:grpSpMkLst>
            <pc:docMk/>
            <pc:sldMk cId="860803134" sldId="2076135973"/>
            <ac:grpSpMk id="34" creationId="{603DB427-B2D2-43E6-B10A-BF9BFC6BB724}"/>
          </ac:grpSpMkLst>
        </pc:grpChg>
        <pc:grpChg chg="add mod">
          <ac:chgData name="Ivy Kim" userId="b31d0c2d-2b21-497d-b95b-9a114683f2eb" providerId="ADAL" clId="{5A245ACA-4F41-4F54-BB32-110D2A6A025C}" dt="2019-10-10T22:52:27.554" v="5907" actId="164"/>
          <ac:grpSpMkLst>
            <pc:docMk/>
            <pc:sldMk cId="860803134" sldId="2076135973"/>
            <ac:grpSpMk id="39" creationId="{F0942B0B-ED8E-49B5-B893-12DFAF9AA5D2}"/>
          </ac:grpSpMkLst>
        </pc:grpChg>
        <pc:grpChg chg="mod">
          <ac:chgData name="Ivy Kim" userId="b31d0c2d-2b21-497d-b95b-9a114683f2eb" providerId="ADAL" clId="{5A245ACA-4F41-4F54-BB32-110D2A6A025C}" dt="2019-10-10T22:52:09.613" v="5893" actId="554"/>
          <ac:grpSpMkLst>
            <pc:docMk/>
            <pc:sldMk cId="860803134" sldId="2076135973"/>
            <ac:grpSpMk id="42" creationId="{2CAFB06F-329B-49B1-98F9-E0A6238BF813}"/>
          </ac:grpSpMkLst>
        </pc:grpChg>
        <pc:grpChg chg="add del mod">
          <ac:chgData name="Ivy Kim" userId="b31d0c2d-2b21-497d-b95b-9a114683f2eb" providerId="ADAL" clId="{5A245ACA-4F41-4F54-BB32-110D2A6A025C}" dt="2019-10-10T18:22:48.258" v="3017" actId="165"/>
          <ac:grpSpMkLst>
            <pc:docMk/>
            <pc:sldMk cId="860803134" sldId="2076135973"/>
            <ac:grpSpMk id="42" creationId="{36DB7BF7-4555-4E18-A8BF-B64A2F78A07D}"/>
          </ac:grpSpMkLst>
        </pc:grpChg>
        <pc:grpChg chg="del mod topLvl">
          <ac:chgData name="Ivy Kim" userId="b31d0c2d-2b21-497d-b95b-9a114683f2eb" providerId="ADAL" clId="{5A245ACA-4F41-4F54-BB32-110D2A6A025C}" dt="2019-10-10T18:22:52.532" v="3018" actId="478"/>
          <ac:grpSpMkLst>
            <pc:docMk/>
            <pc:sldMk cId="860803134" sldId="2076135973"/>
            <ac:grpSpMk id="44" creationId="{B2063371-683E-4072-8983-B6BE9242B66B}"/>
          </ac:grpSpMkLst>
        </pc:grpChg>
        <pc:grpChg chg="del mod">
          <ac:chgData name="Ivy Kim" userId="b31d0c2d-2b21-497d-b95b-9a114683f2eb" providerId="ADAL" clId="{5A245ACA-4F41-4F54-BB32-110D2A6A025C}" dt="2019-10-10T18:22:48.258" v="3017" actId="165"/>
          <ac:grpSpMkLst>
            <pc:docMk/>
            <pc:sldMk cId="860803134" sldId="2076135973"/>
            <ac:grpSpMk id="48" creationId="{BC732679-94EE-41D7-B787-7162B29B90E0}"/>
          </ac:grpSpMkLst>
        </pc:grpChg>
        <pc:grpChg chg="del mod topLvl">
          <ac:chgData name="Ivy Kim" userId="b31d0c2d-2b21-497d-b95b-9a114683f2eb" providerId="ADAL" clId="{5A245ACA-4F41-4F54-BB32-110D2A6A025C}" dt="2019-10-10T18:22:52.532" v="3018" actId="478"/>
          <ac:grpSpMkLst>
            <pc:docMk/>
            <pc:sldMk cId="860803134" sldId="2076135973"/>
            <ac:grpSpMk id="51" creationId="{1E5BE33D-AA23-4236-ACEC-695076AD8045}"/>
          </ac:grpSpMkLst>
        </pc:grpChg>
        <pc:grpChg chg="del mod">
          <ac:chgData name="Ivy Kim" userId="b31d0c2d-2b21-497d-b95b-9a114683f2eb" providerId="ADAL" clId="{5A245ACA-4F41-4F54-BB32-110D2A6A025C}" dt="2019-10-10T18:23:06.225" v="3026" actId="165"/>
          <ac:grpSpMkLst>
            <pc:docMk/>
            <pc:sldMk cId="860803134" sldId="2076135973"/>
            <ac:grpSpMk id="61" creationId="{F557D824-EC0B-4E34-A12B-D4178609C6F1}"/>
          </ac:grpSpMkLst>
        </pc:grpChg>
        <pc:grpChg chg="del mod topLvl">
          <ac:chgData name="Ivy Kim" userId="b31d0c2d-2b21-497d-b95b-9a114683f2eb" providerId="ADAL" clId="{5A245ACA-4F41-4F54-BB32-110D2A6A025C}" dt="2019-10-10T18:23:11.713" v="3027" actId="478"/>
          <ac:grpSpMkLst>
            <pc:docMk/>
            <pc:sldMk cId="860803134" sldId="2076135973"/>
            <ac:grpSpMk id="68" creationId="{C4188786-4479-4B21-85AB-79629ECA60E4}"/>
          </ac:grpSpMkLst>
        </pc:grpChg>
        <pc:grpChg chg="del mod">
          <ac:chgData name="Ivy Kim" userId="b31d0c2d-2b21-497d-b95b-9a114683f2eb" providerId="ADAL" clId="{5A245ACA-4F41-4F54-BB32-110D2A6A025C}" dt="2019-10-10T18:23:36.245" v="3037" actId="165"/>
          <ac:grpSpMkLst>
            <pc:docMk/>
            <pc:sldMk cId="860803134" sldId="2076135973"/>
            <ac:grpSpMk id="92" creationId="{36DDF54A-CFFE-4351-9CEE-79C5FF857853}"/>
          </ac:grpSpMkLst>
        </pc:grpChg>
        <pc:picChg chg="add mod ord topLvl">
          <ac:chgData name="Ivy Kim" userId="b31d0c2d-2b21-497d-b95b-9a114683f2eb" providerId="ADAL" clId="{5A245ACA-4F41-4F54-BB32-110D2A6A025C}" dt="2019-10-10T18:26:26.179" v="3098" actId="14100"/>
          <ac:picMkLst>
            <pc:docMk/>
            <pc:sldMk cId="860803134" sldId="2076135973"/>
            <ac:picMk id="76" creationId="{3E86278B-55FB-4BD0-8932-0AD3EDA2F360}"/>
          </ac:picMkLst>
        </pc:picChg>
        <pc:picChg chg="add mod">
          <ac:chgData name="Ivy Kim" userId="b31d0c2d-2b21-497d-b95b-9a114683f2eb" providerId="ADAL" clId="{5A245ACA-4F41-4F54-BB32-110D2A6A025C}" dt="2019-10-10T22:51:57.293" v="5890" actId="164"/>
          <ac:picMkLst>
            <pc:docMk/>
            <pc:sldMk cId="860803134" sldId="2076135973"/>
            <ac:picMk id="1026" creationId="{E1EF22A8-3525-41AF-AED9-A58BC90B0602}"/>
          </ac:picMkLst>
        </pc:picChg>
        <pc:cxnChg chg="mod">
          <ac:chgData name="Ivy Kim" userId="b31d0c2d-2b21-497d-b95b-9a114683f2eb" providerId="ADAL" clId="{5A245ACA-4F41-4F54-BB32-110D2A6A025C}" dt="2019-10-10T22:52:27.554" v="5907" actId="164"/>
          <ac:cxnSpMkLst>
            <pc:docMk/>
            <pc:sldMk cId="860803134" sldId="2076135973"/>
            <ac:cxnSpMk id="59" creationId="{33FB333D-329E-4B6E-BEF3-E072F3BA985E}"/>
          </ac:cxnSpMkLst>
        </pc:cxnChg>
        <pc:cxnChg chg="add mod">
          <ac:chgData name="Ivy Kim" userId="b31d0c2d-2b21-497d-b95b-9a114683f2eb" providerId="ADAL" clId="{5A245ACA-4F41-4F54-BB32-110D2A6A025C}" dt="2019-10-10T22:52:27.554" v="5907" actId="164"/>
          <ac:cxnSpMkLst>
            <pc:docMk/>
            <pc:sldMk cId="860803134" sldId="2076135973"/>
            <ac:cxnSpMk id="63" creationId="{AE69002A-298A-4DFE-9B24-F3F9BB092375}"/>
          </ac:cxnSpMkLst>
        </pc:cxnChg>
        <pc:cxnChg chg="add mod">
          <ac:chgData name="Ivy Kim" userId="b31d0c2d-2b21-497d-b95b-9a114683f2eb" providerId="ADAL" clId="{5A245ACA-4F41-4F54-BB32-110D2A6A025C}" dt="2019-10-10T22:52:03.122" v="5891" actId="164"/>
          <ac:cxnSpMkLst>
            <pc:docMk/>
            <pc:sldMk cId="860803134" sldId="2076135973"/>
            <ac:cxnSpMk id="66" creationId="{F1307BE6-0A81-4609-A16D-4CF27D59CEA4}"/>
          </ac:cxnSpMkLst>
        </pc:cxnChg>
        <pc:cxnChg chg="add mod">
          <ac:chgData name="Ivy Kim" userId="b31d0c2d-2b21-497d-b95b-9a114683f2eb" providerId="ADAL" clId="{5A245ACA-4F41-4F54-BB32-110D2A6A025C}" dt="2019-10-10T22:52:03.122" v="5891" actId="164"/>
          <ac:cxnSpMkLst>
            <pc:docMk/>
            <pc:sldMk cId="860803134" sldId="2076135973"/>
            <ac:cxnSpMk id="67" creationId="{DA80040F-DEA2-4110-8DDA-8B78A7D3623D}"/>
          </ac:cxnSpMkLst>
        </pc:cxnChg>
        <pc:cxnChg chg="mod">
          <ac:chgData name="Ivy Kim" userId="b31d0c2d-2b21-497d-b95b-9a114683f2eb" providerId="ADAL" clId="{5A245ACA-4F41-4F54-BB32-110D2A6A025C}" dt="2019-10-10T22:52:30.789" v="5908" actId="164"/>
          <ac:cxnSpMkLst>
            <pc:docMk/>
            <pc:sldMk cId="860803134" sldId="2076135973"/>
            <ac:cxnSpMk id="75" creationId="{4DC08337-C65F-48F2-8C7E-F065D4BAA499}"/>
          </ac:cxnSpMkLst>
        </pc:cxnChg>
        <pc:cxnChg chg="mod topLvl">
          <ac:chgData name="Ivy Kim" userId="b31d0c2d-2b21-497d-b95b-9a114683f2eb" providerId="ADAL" clId="{5A245ACA-4F41-4F54-BB32-110D2A6A025C}" dt="2019-10-10T22:52:03.122" v="5891" actId="164"/>
          <ac:cxnSpMkLst>
            <pc:docMk/>
            <pc:sldMk cId="860803134" sldId="2076135973"/>
            <ac:cxnSpMk id="80" creationId="{781ABC05-05EF-4FA8-9BB3-CE101F678771}"/>
          </ac:cxnSpMkLst>
        </pc:cxnChg>
        <pc:cxnChg chg="mod topLvl">
          <ac:chgData name="Ivy Kim" userId="b31d0c2d-2b21-497d-b95b-9a114683f2eb" providerId="ADAL" clId="{5A245ACA-4F41-4F54-BB32-110D2A6A025C}" dt="2019-10-10T22:52:03.122" v="5891" actId="164"/>
          <ac:cxnSpMkLst>
            <pc:docMk/>
            <pc:sldMk cId="860803134" sldId="2076135973"/>
            <ac:cxnSpMk id="83" creationId="{F5611DA7-8196-4A4B-A954-BC51DE329ACB}"/>
          </ac:cxnSpMkLst>
        </pc:cxnChg>
        <pc:cxnChg chg="del mod topLvl">
          <ac:chgData name="Ivy Kim" userId="b31d0c2d-2b21-497d-b95b-9a114683f2eb" providerId="ADAL" clId="{5A245ACA-4F41-4F54-BB32-110D2A6A025C}" dt="2019-10-10T18:25:14.391" v="3068" actId="478"/>
          <ac:cxnSpMkLst>
            <pc:docMk/>
            <pc:sldMk cId="860803134" sldId="2076135973"/>
            <ac:cxnSpMk id="86" creationId="{CAEEA05F-4B76-4563-9F39-EAD6F9BF2DE6}"/>
          </ac:cxnSpMkLst>
        </pc:cxnChg>
        <pc:cxnChg chg="mod topLvl">
          <ac:chgData name="Ivy Kim" userId="b31d0c2d-2b21-497d-b95b-9a114683f2eb" providerId="ADAL" clId="{5A245ACA-4F41-4F54-BB32-110D2A6A025C}" dt="2019-10-10T22:52:03.122" v="5891" actId="164"/>
          <ac:cxnSpMkLst>
            <pc:docMk/>
            <pc:sldMk cId="860803134" sldId="2076135973"/>
            <ac:cxnSpMk id="89" creationId="{482A5B68-C55F-4A97-B33D-27AC519A0274}"/>
          </ac:cxnSpMkLst>
        </pc:cxnChg>
      </pc:sldChg>
      <pc:sldChg chg="addSp delSp modSp add mod ord modClrScheme chgLayout">
        <pc:chgData name="Ivy Kim" userId="b31d0c2d-2b21-497d-b95b-9a114683f2eb" providerId="ADAL" clId="{5A245ACA-4F41-4F54-BB32-110D2A6A025C}" dt="2019-10-14T22:04:08.246" v="7030" actId="3064"/>
        <pc:sldMkLst>
          <pc:docMk/>
          <pc:sldMk cId="2013403578" sldId="2076135974"/>
        </pc:sldMkLst>
        <pc:spChg chg="mod ord">
          <ac:chgData name="Ivy Kim" userId="b31d0c2d-2b21-497d-b95b-9a114683f2eb" providerId="ADAL" clId="{5A245ACA-4F41-4F54-BB32-110D2A6A025C}" dt="2019-10-10T18:32:33.528" v="3237" actId="20577"/>
          <ac:spMkLst>
            <pc:docMk/>
            <pc:sldMk cId="2013403578" sldId="2076135974"/>
            <ac:spMk id="3" creationId="{FDD4ECA8-AF69-4687-BB53-CA224A93DAB1}"/>
          </ac:spMkLst>
        </pc:spChg>
        <pc:spChg chg="mod">
          <ac:chgData name="Ivy Kim" userId="b31d0c2d-2b21-497d-b95b-9a114683f2eb" providerId="ADAL" clId="{5A245ACA-4F41-4F54-BB32-110D2A6A025C}" dt="2019-10-10T19:08:07.067" v="3615" actId="1076"/>
          <ac:spMkLst>
            <pc:docMk/>
            <pc:sldMk cId="2013403578" sldId="2076135974"/>
            <ac:spMk id="57" creationId="{02E5F5F2-1FB0-4BDC-8C6C-273EEA53A640}"/>
          </ac:spMkLst>
        </pc:spChg>
        <pc:spChg chg="mod">
          <ac:chgData name="Ivy Kim" userId="b31d0c2d-2b21-497d-b95b-9a114683f2eb" providerId="ADAL" clId="{5A245ACA-4F41-4F54-BB32-110D2A6A025C}" dt="2019-10-10T18:39:56.843" v="3277" actId="20577"/>
          <ac:spMkLst>
            <pc:docMk/>
            <pc:sldMk cId="2013403578" sldId="2076135974"/>
            <ac:spMk id="99" creationId="{D708C7E0-0DA0-4ED4-9F1E-4145F44BD28B}"/>
          </ac:spMkLst>
        </pc:spChg>
        <pc:spChg chg="mod">
          <ac:chgData name="Ivy Kim" userId="b31d0c2d-2b21-497d-b95b-9a114683f2eb" providerId="ADAL" clId="{5A245ACA-4F41-4F54-BB32-110D2A6A025C}" dt="2019-10-10T18:39:54.690" v="3275" actId="20577"/>
          <ac:spMkLst>
            <pc:docMk/>
            <pc:sldMk cId="2013403578" sldId="2076135974"/>
            <ac:spMk id="121" creationId="{B9CCD132-787C-4C51-81F0-2139A0E9220A}"/>
          </ac:spMkLst>
        </pc:spChg>
        <pc:spChg chg="add mod">
          <ac:chgData name="Ivy Kim" userId="b31d0c2d-2b21-497d-b95b-9a114683f2eb" providerId="ADAL" clId="{5A245ACA-4F41-4F54-BB32-110D2A6A025C}" dt="2019-10-10T18:41:09.861" v="3280" actId="571"/>
          <ac:spMkLst>
            <pc:docMk/>
            <pc:sldMk cId="2013403578" sldId="2076135974"/>
            <ac:spMk id="127" creationId="{335D4080-12CF-4399-AC45-DC2C25D9380A}"/>
          </ac:spMkLst>
        </pc:spChg>
        <pc:spChg chg="mod">
          <ac:chgData name="Ivy Kim" userId="b31d0c2d-2b21-497d-b95b-9a114683f2eb" providerId="ADAL" clId="{5A245ACA-4F41-4F54-BB32-110D2A6A025C}" dt="2019-10-10T18:42:02.106" v="3296" actId="20577"/>
          <ac:spMkLst>
            <pc:docMk/>
            <pc:sldMk cId="2013403578" sldId="2076135974"/>
            <ac:spMk id="131" creationId="{DAB02D1B-5915-49AF-82C9-527CB48A1C68}"/>
          </ac:spMkLst>
        </pc:spChg>
        <pc:spChg chg="add mod">
          <ac:chgData name="Ivy Kim" userId="b31d0c2d-2b21-497d-b95b-9a114683f2eb" providerId="ADAL" clId="{5A245ACA-4F41-4F54-BB32-110D2A6A025C}" dt="2019-10-10T18:50:21.392" v="3399" actId="14100"/>
          <ac:spMkLst>
            <pc:docMk/>
            <pc:sldMk cId="2013403578" sldId="2076135974"/>
            <ac:spMk id="141" creationId="{34E77CA9-1208-4F56-8710-A0304FB4F288}"/>
          </ac:spMkLst>
        </pc:spChg>
        <pc:spChg chg="add mod">
          <ac:chgData name="Ivy Kim" userId="b31d0c2d-2b21-497d-b95b-9a114683f2eb" providerId="ADAL" clId="{5A245ACA-4F41-4F54-BB32-110D2A6A025C}" dt="2019-10-10T19:08:16.125" v="3618" actId="554"/>
          <ac:spMkLst>
            <pc:docMk/>
            <pc:sldMk cId="2013403578" sldId="2076135974"/>
            <ac:spMk id="145" creationId="{22D33D0B-B1DD-4F12-9B51-F6BA927C766A}"/>
          </ac:spMkLst>
        </pc:spChg>
        <pc:spChg chg="add mod">
          <ac:chgData name="Ivy Kim" userId="b31d0c2d-2b21-497d-b95b-9a114683f2eb" providerId="ADAL" clId="{5A245ACA-4F41-4F54-BB32-110D2A6A025C}" dt="2019-10-14T22:04:08.246" v="7030" actId="3064"/>
          <ac:spMkLst>
            <pc:docMk/>
            <pc:sldMk cId="2013403578" sldId="2076135974"/>
            <ac:spMk id="146" creationId="{5AE076A4-C94E-4D6A-81E2-6AAEDF18156D}"/>
          </ac:spMkLst>
        </pc:spChg>
        <pc:spChg chg="mod topLvl">
          <ac:chgData name="Ivy Kim" userId="b31d0c2d-2b21-497d-b95b-9a114683f2eb" providerId="ADAL" clId="{5A245ACA-4F41-4F54-BB32-110D2A6A025C}" dt="2019-10-10T19:06:26.269" v="3603" actId="164"/>
          <ac:spMkLst>
            <pc:docMk/>
            <pc:sldMk cId="2013403578" sldId="2076135974"/>
            <ac:spMk id="151" creationId="{00507252-552C-436E-B263-853183CA9DE0}"/>
          </ac:spMkLst>
        </pc:spChg>
        <pc:spChg chg="del">
          <ac:chgData name="Ivy Kim" userId="b31d0c2d-2b21-497d-b95b-9a114683f2eb" providerId="ADAL" clId="{5A245ACA-4F41-4F54-BB32-110D2A6A025C}" dt="2019-10-10T19:00:07.944" v="3467" actId="478"/>
          <ac:spMkLst>
            <pc:docMk/>
            <pc:sldMk cId="2013403578" sldId="2076135974"/>
            <ac:spMk id="152" creationId="{21A7876D-0295-4632-BA1D-633B988B5207}"/>
          </ac:spMkLst>
        </pc:spChg>
        <pc:spChg chg="add del mod topLvl">
          <ac:chgData name="Ivy Kim" userId="b31d0c2d-2b21-497d-b95b-9a114683f2eb" providerId="ADAL" clId="{5A245ACA-4F41-4F54-BB32-110D2A6A025C}" dt="2019-10-10T19:06:26.269" v="3603" actId="164"/>
          <ac:spMkLst>
            <pc:docMk/>
            <pc:sldMk cId="2013403578" sldId="2076135974"/>
            <ac:spMk id="153" creationId="{ED6C1FE4-1A39-46AE-8C2A-0FD197D4ACDA}"/>
          </ac:spMkLst>
        </pc:spChg>
        <pc:spChg chg="del">
          <ac:chgData name="Ivy Kim" userId="b31d0c2d-2b21-497d-b95b-9a114683f2eb" providerId="ADAL" clId="{5A245ACA-4F41-4F54-BB32-110D2A6A025C}" dt="2019-10-10T18:59:25.101" v="3454" actId="478"/>
          <ac:spMkLst>
            <pc:docMk/>
            <pc:sldMk cId="2013403578" sldId="2076135974"/>
            <ac:spMk id="154" creationId="{90D67DF4-1F73-4CE6-8753-6854C442F778}"/>
          </ac:spMkLst>
        </pc:spChg>
        <pc:spChg chg="del">
          <ac:chgData name="Ivy Kim" userId="b31d0c2d-2b21-497d-b95b-9a114683f2eb" providerId="ADAL" clId="{5A245ACA-4F41-4F54-BB32-110D2A6A025C}" dt="2019-10-10T18:59:27.181" v="3455" actId="478"/>
          <ac:spMkLst>
            <pc:docMk/>
            <pc:sldMk cId="2013403578" sldId="2076135974"/>
            <ac:spMk id="155" creationId="{7880E2F3-C52E-4217-898C-124D050D6E09}"/>
          </ac:spMkLst>
        </pc:spChg>
        <pc:spChg chg="del mod">
          <ac:chgData name="Ivy Kim" userId="b31d0c2d-2b21-497d-b95b-9a114683f2eb" providerId="ADAL" clId="{5A245ACA-4F41-4F54-BB32-110D2A6A025C}" dt="2019-10-10T18:59:31.877" v="3458" actId="478"/>
          <ac:spMkLst>
            <pc:docMk/>
            <pc:sldMk cId="2013403578" sldId="2076135974"/>
            <ac:spMk id="158" creationId="{413F1CB8-B7FD-4B30-995F-C55C5EBF27C1}"/>
          </ac:spMkLst>
        </pc:spChg>
        <pc:spChg chg="mod topLvl">
          <ac:chgData name="Ivy Kim" userId="b31d0c2d-2b21-497d-b95b-9a114683f2eb" providerId="ADAL" clId="{5A245ACA-4F41-4F54-BB32-110D2A6A025C}" dt="2019-10-10T19:12:11.110" v="3656" actId="164"/>
          <ac:spMkLst>
            <pc:docMk/>
            <pc:sldMk cId="2013403578" sldId="2076135974"/>
            <ac:spMk id="161" creationId="{6538787D-7F42-4315-9441-A6E7169AAC8A}"/>
          </ac:spMkLst>
        </pc:spChg>
        <pc:spChg chg="mod topLvl">
          <ac:chgData name="Ivy Kim" userId="b31d0c2d-2b21-497d-b95b-9a114683f2eb" providerId="ADAL" clId="{5A245ACA-4F41-4F54-BB32-110D2A6A025C}" dt="2019-10-10T19:12:39.828" v="3667" actId="1037"/>
          <ac:spMkLst>
            <pc:docMk/>
            <pc:sldMk cId="2013403578" sldId="2076135974"/>
            <ac:spMk id="162" creationId="{C8F27047-915D-4694-8503-264840EA965C}"/>
          </ac:spMkLst>
        </pc:spChg>
        <pc:spChg chg="mod">
          <ac:chgData name="Ivy Kim" userId="b31d0c2d-2b21-497d-b95b-9a114683f2eb" providerId="ADAL" clId="{5A245ACA-4F41-4F54-BB32-110D2A6A025C}" dt="2019-10-10T19:09:18.258" v="3631" actId="20577"/>
          <ac:spMkLst>
            <pc:docMk/>
            <pc:sldMk cId="2013403578" sldId="2076135974"/>
            <ac:spMk id="166" creationId="{E07DB9B1-8EED-40AE-B948-C35418641591}"/>
          </ac:spMkLst>
        </pc:spChg>
        <pc:spChg chg="mod">
          <ac:chgData name="Ivy Kim" userId="b31d0c2d-2b21-497d-b95b-9a114683f2eb" providerId="ADAL" clId="{5A245ACA-4F41-4F54-BB32-110D2A6A025C}" dt="2019-10-10T19:12:39.828" v="3667" actId="1037"/>
          <ac:spMkLst>
            <pc:docMk/>
            <pc:sldMk cId="2013403578" sldId="2076135974"/>
            <ac:spMk id="169" creationId="{B7EDFE57-2CE1-47EE-AF99-529EE0A7156A}"/>
          </ac:spMkLst>
        </pc:spChg>
        <pc:spChg chg="mod">
          <ac:chgData name="Ivy Kim" userId="b31d0c2d-2b21-497d-b95b-9a114683f2eb" providerId="ADAL" clId="{5A245ACA-4F41-4F54-BB32-110D2A6A025C}" dt="2019-10-10T19:12:27.225" v="3662" actId="20577"/>
          <ac:spMkLst>
            <pc:docMk/>
            <pc:sldMk cId="2013403578" sldId="2076135974"/>
            <ac:spMk id="170" creationId="{C041CF81-6CF1-4B5C-B8ED-0A562DAEAC5E}"/>
          </ac:spMkLst>
        </pc:spChg>
        <pc:spChg chg="mod">
          <ac:chgData name="Ivy Kim" userId="b31d0c2d-2b21-497d-b95b-9a114683f2eb" providerId="ADAL" clId="{5A245ACA-4F41-4F54-BB32-110D2A6A025C}" dt="2019-10-11T16:11:11.699" v="5938" actId="20577"/>
          <ac:spMkLst>
            <pc:docMk/>
            <pc:sldMk cId="2013403578" sldId="2076135974"/>
            <ac:spMk id="207" creationId="{4765E6D0-FB1D-49D8-BC9B-5798245D366F}"/>
          </ac:spMkLst>
        </pc:spChg>
        <pc:spChg chg="mod">
          <ac:chgData name="Ivy Kim" userId="b31d0c2d-2b21-497d-b95b-9a114683f2eb" providerId="ADAL" clId="{5A245ACA-4F41-4F54-BB32-110D2A6A025C}" dt="2019-10-10T18:50:39.137" v="3408" actId="1035"/>
          <ac:spMkLst>
            <pc:docMk/>
            <pc:sldMk cId="2013403578" sldId="2076135974"/>
            <ac:spMk id="287" creationId="{93873865-CF10-422B-8915-0AC89BAF61FF}"/>
          </ac:spMkLst>
        </pc:spChg>
        <pc:grpChg chg="add del mod">
          <ac:chgData name="Ivy Kim" userId="b31d0c2d-2b21-497d-b95b-9a114683f2eb" providerId="ADAL" clId="{5A245ACA-4F41-4F54-BB32-110D2A6A025C}" dt="2019-10-10T18:41:52.538" v="3285" actId="165"/>
          <ac:grpSpMkLst>
            <pc:docMk/>
            <pc:sldMk cId="2013403578" sldId="2076135974"/>
            <ac:grpSpMk id="2" creationId="{7C7689CC-3C99-451D-BCF0-D60B776404E3}"/>
          </ac:grpSpMkLst>
        </pc:grpChg>
        <pc:grpChg chg="add del mod topLvl">
          <ac:chgData name="Ivy Kim" userId="b31d0c2d-2b21-497d-b95b-9a114683f2eb" providerId="ADAL" clId="{5A245ACA-4F41-4F54-BB32-110D2A6A025C}" dt="2019-10-10T18:46:13.056" v="3308" actId="165"/>
          <ac:grpSpMkLst>
            <pc:docMk/>
            <pc:sldMk cId="2013403578" sldId="2076135974"/>
            <ac:grpSpMk id="4" creationId="{52D879D7-A76E-449D-8D7B-F03DB2B1F5BA}"/>
          </ac:grpSpMkLst>
        </pc:grpChg>
        <pc:grpChg chg="del mod">
          <ac:chgData name="Ivy Kim" userId="b31d0c2d-2b21-497d-b95b-9a114683f2eb" providerId="ADAL" clId="{5A245ACA-4F41-4F54-BB32-110D2A6A025C}" dt="2019-10-10T19:15:31.495" v="3718" actId="478"/>
          <ac:grpSpMkLst>
            <pc:docMk/>
            <pc:sldMk cId="2013403578" sldId="2076135974"/>
            <ac:grpSpMk id="5" creationId="{99098832-E73F-4154-97DA-591B75F85609}"/>
          </ac:grpSpMkLst>
        </pc:grpChg>
        <pc:grpChg chg="add del mod">
          <ac:chgData name="Ivy Kim" userId="b31d0c2d-2b21-497d-b95b-9a114683f2eb" providerId="ADAL" clId="{5A245ACA-4F41-4F54-BB32-110D2A6A025C}" dt="2019-10-10T18:43:39.283" v="3302" actId="165"/>
          <ac:grpSpMkLst>
            <pc:docMk/>
            <pc:sldMk cId="2013403578" sldId="2076135974"/>
            <ac:grpSpMk id="6" creationId="{E75F6EFF-B9EB-42A9-A262-1E11BB304370}"/>
          </ac:grpSpMkLst>
        </pc:grpChg>
        <pc:grpChg chg="del mod">
          <ac:chgData name="Ivy Kim" userId="b31d0c2d-2b21-497d-b95b-9a114683f2eb" providerId="ADAL" clId="{5A245ACA-4F41-4F54-BB32-110D2A6A025C}" dt="2019-10-10T19:15:31.495" v="3718" actId="478"/>
          <ac:grpSpMkLst>
            <pc:docMk/>
            <pc:sldMk cId="2013403578" sldId="2076135974"/>
            <ac:grpSpMk id="9" creationId="{DBBD5FF6-2613-4145-94ED-D018E2F1F6F3}"/>
          </ac:grpSpMkLst>
        </pc:grpChg>
        <pc:grpChg chg="mod">
          <ac:chgData name="Ivy Kim" userId="b31d0c2d-2b21-497d-b95b-9a114683f2eb" providerId="ADAL" clId="{5A245ACA-4F41-4F54-BB32-110D2A6A025C}" dt="2019-10-10T18:46:31.833" v="3312" actId="553"/>
          <ac:grpSpMkLst>
            <pc:docMk/>
            <pc:sldMk cId="2013403578" sldId="2076135974"/>
            <ac:grpSpMk id="17" creationId="{F0F4E955-9F6D-46CC-8ADD-077DE76C02C9}"/>
          </ac:grpSpMkLst>
        </pc:grpChg>
        <pc:grpChg chg="add del mod">
          <ac:chgData name="Ivy Kim" userId="b31d0c2d-2b21-497d-b95b-9a114683f2eb" providerId="ADAL" clId="{5A245ACA-4F41-4F54-BB32-110D2A6A025C}" dt="2019-10-10T19:13:56.226" v="3693" actId="165"/>
          <ac:grpSpMkLst>
            <pc:docMk/>
            <pc:sldMk cId="2013403578" sldId="2076135974"/>
            <ac:grpSpMk id="20" creationId="{61FD0EC1-6C3D-48B9-ABC9-CD145A01BDA7}"/>
          </ac:grpSpMkLst>
        </pc:grpChg>
        <pc:grpChg chg="add mod">
          <ac:chgData name="Ivy Kim" userId="b31d0c2d-2b21-497d-b95b-9a114683f2eb" providerId="ADAL" clId="{5A245ACA-4F41-4F54-BB32-110D2A6A025C}" dt="2019-10-10T19:12:35.288" v="3665" actId="12788"/>
          <ac:grpSpMkLst>
            <pc:docMk/>
            <pc:sldMk cId="2013403578" sldId="2076135974"/>
            <ac:grpSpMk id="21" creationId="{732E7A62-2DF7-4EB5-A29B-CA4190A848DE}"/>
          </ac:grpSpMkLst>
        </pc:grpChg>
        <pc:grpChg chg="add mod topLvl">
          <ac:chgData name="Ivy Kim" userId="b31d0c2d-2b21-497d-b95b-9a114683f2eb" providerId="ADAL" clId="{5A245ACA-4F41-4F54-BB32-110D2A6A025C}" dt="2019-10-10T19:15:47.815" v="3727" actId="164"/>
          <ac:grpSpMkLst>
            <pc:docMk/>
            <pc:sldMk cId="2013403578" sldId="2076135974"/>
            <ac:grpSpMk id="24" creationId="{3EB983FB-38E9-4A8B-BEE4-F065582151CC}"/>
          </ac:grpSpMkLst>
        </pc:grpChg>
        <pc:grpChg chg="add del mod">
          <ac:chgData name="Ivy Kim" userId="b31d0c2d-2b21-497d-b95b-9a114683f2eb" providerId="ADAL" clId="{5A245ACA-4F41-4F54-BB32-110D2A6A025C}" dt="2019-10-10T19:12:49.692" v="3669" actId="165"/>
          <ac:grpSpMkLst>
            <pc:docMk/>
            <pc:sldMk cId="2013403578" sldId="2076135974"/>
            <ac:grpSpMk id="25" creationId="{D12758F8-CF2A-43FE-A5ED-F1E401C73713}"/>
          </ac:grpSpMkLst>
        </pc:grpChg>
        <pc:grpChg chg="add del mod">
          <ac:chgData name="Ivy Kim" userId="b31d0c2d-2b21-497d-b95b-9a114683f2eb" providerId="ADAL" clId="{5A245ACA-4F41-4F54-BB32-110D2A6A025C}" dt="2019-10-10T19:13:58.360" v="3695" actId="165"/>
          <ac:grpSpMkLst>
            <pc:docMk/>
            <pc:sldMk cId="2013403578" sldId="2076135974"/>
            <ac:grpSpMk id="31" creationId="{41CD5C62-A161-42AD-AD10-CFC30E775351}"/>
          </ac:grpSpMkLst>
        </pc:grpChg>
        <pc:grpChg chg="add mod">
          <ac:chgData name="Ivy Kim" userId="b31d0c2d-2b21-497d-b95b-9a114683f2eb" providerId="ADAL" clId="{5A245ACA-4F41-4F54-BB32-110D2A6A025C}" dt="2019-10-10T19:15:10.244" v="3714" actId="164"/>
          <ac:grpSpMkLst>
            <pc:docMk/>
            <pc:sldMk cId="2013403578" sldId="2076135974"/>
            <ac:grpSpMk id="35" creationId="{B2FFD80E-9BDC-40D0-B3F1-D75AD543879C}"/>
          </ac:grpSpMkLst>
        </pc:grpChg>
        <pc:grpChg chg="add mod">
          <ac:chgData name="Ivy Kim" userId="b31d0c2d-2b21-497d-b95b-9a114683f2eb" providerId="ADAL" clId="{5A245ACA-4F41-4F54-BB32-110D2A6A025C}" dt="2019-10-10T19:15:44.994" v="3726" actId="164"/>
          <ac:grpSpMkLst>
            <pc:docMk/>
            <pc:sldMk cId="2013403578" sldId="2076135974"/>
            <ac:grpSpMk id="36" creationId="{9169A24E-B596-4AF0-88E8-70AA603C7C85}"/>
          </ac:grpSpMkLst>
        </pc:grpChg>
        <pc:grpChg chg="add mod">
          <ac:chgData name="Ivy Kim" userId="b31d0c2d-2b21-497d-b95b-9a114683f2eb" providerId="ADAL" clId="{5A245ACA-4F41-4F54-BB32-110D2A6A025C}" dt="2019-10-10T19:15:55.585" v="3736" actId="1037"/>
          <ac:grpSpMkLst>
            <pc:docMk/>
            <pc:sldMk cId="2013403578" sldId="2076135974"/>
            <ac:grpSpMk id="37" creationId="{DC3A7417-5260-4315-9F55-178F7189B7CA}"/>
          </ac:grpSpMkLst>
        </pc:grpChg>
        <pc:grpChg chg="del mod">
          <ac:chgData name="Ivy Kim" userId="b31d0c2d-2b21-497d-b95b-9a114683f2eb" providerId="ADAL" clId="{5A245ACA-4F41-4F54-BB32-110D2A6A025C}" dt="2019-10-10T19:15:31.495" v="3718" actId="478"/>
          <ac:grpSpMkLst>
            <pc:docMk/>
            <pc:sldMk cId="2013403578" sldId="2076135974"/>
            <ac:grpSpMk id="47" creationId="{F4278757-C554-47FA-A8D9-8A9BAC676D49}"/>
          </ac:grpSpMkLst>
        </pc:grpChg>
        <pc:grpChg chg="del mod">
          <ac:chgData name="Ivy Kim" userId="b31d0c2d-2b21-497d-b95b-9a114683f2eb" providerId="ADAL" clId="{5A245ACA-4F41-4F54-BB32-110D2A6A025C}" dt="2019-10-10T19:15:31.495" v="3718" actId="478"/>
          <ac:grpSpMkLst>
            <pc:docMk/>
            <pc:sldMk cId="2013403578" sldId="2076135974"/>
            <ac:grpSpMk id="56" creationId="{FB47F9A9-0D1E-41A9-A8BE-DC54395597A1}"/>
          </ac:grpSpMkLst>
        </pc:grpChg>
        <pc:grpChg chg="del mod">
          <ac:chgData name="Ivy Kim" userId="b31d0c2d-2b21-497d-b95b-9a114683f2eb" providerId="ADAL" clId="{5A245ACA-4F41-4F54-BB32-110D2A6A025C}" dt="2019-10-10T19:15:31.495" v="3718" actId="478"/>
          <ac:grpSpMkLst>
            <pc:docMk/>
            <pc:sldMk cId="2013403578" sldId="2076135974"/>
            <ac:grpSpMk id="67" creationId="{3B1DE6EF-2E41-46BC-BDDA-EB923D83B324}"/>
          </ac:grpSpMkLst>
        </pc:grpChg>
        <pc:grpChg chg="del mod">
          <ac:chgData name="Ivy Kim" userId="b31d0c2d-2b21-497d-b95b-9a114683f2eb" providerId="ADAL" clId="{5A245ACA-4F41-4F54-BB32-110D2A6A025C}" dt="2019-10-10T19:15:31.495" v="3718" actId="478"/>
          <ac:grpSpMkLst>
            <pc:docMk/>
            <pc:sldMk cId="2013403578" sldId="2076135974"/>
            <ac:grpSpMk id="78" creationId="{15CBDB6D-63B6-45D5-BB1B-ABC7EBFDB878}"/>
          </ac:grpSpMkLst>
        </pc:grpChg>
        <pc:grpChg chg="del mod">
          <ac:chgData name="Ivy Kim" userId="b31d0c2d-2b21-497d-b95b-9a114683f2eb" providerId="ADAL" clId="{5A245ACA-4F41-4F54-BB32-110D2A6A025C}" dt="2019-10-10T19:15:31.495" v="3718" actId="478"/>
          <ac:grpSpMkLst>
            <pc:docMk/>
            <pc:sldMk cId="2013403578" sldId="2076135974"/>
            <ac:grpSpMk id="80" creationId="{422D966D-DD26-408C-97A0-209002AC8BEB}"/>
          </ac:grpSpMkLst>
        </pc:grpChg>
        <pc:grpChg chg="add mod topLvl">
          <ac:chgData name="Ivy Kim" userId="b31d0c2d-2b21-497d-b95b-9a114683f2eb" providerId="ADAL" clId="{5A245ACA-4F41-4F54-BB32-110D2A6A025C}" dt="2019-10-10T18:46:27.691" v="3311" actId="1076"/>
          <ac:grpSpMkLst>
            <pc:docMk/>
            <pc:sldMk cId="2013403578" sldId="2076135974"/>
            <ac:grpSpMk id="96" creationId="{8CDDED87-BA1E-4D4A-85C6-1DFFE9720283}"/>
          </ac:grpSpMkLst>
        </pc:grpChg>
        <pc:grpChg chg="mod">
          <ac:chgData name="Ivy Kim" userId="b31d0c2d-2b21-497d-b95b-9a114683f2eb" providerId="ADAL" clId="{5A245ACA-4F41-4F54-BB32-110D2A6A025C}" dt="2019-10-10T18:42:11.201" v="3300" actId="12788"/>
          <ac:grpSpMkLst>
            <pc:docMk/>
            <pc:sldMk cId="2013403578" sldId="2076135974"/>
            <ac:grpSpMk id="115" creationId="{D17442F1-837A-4099-AC16-85B176C376E8}"/>
          </ac:grpSpMkLst>
        </pc:grpChg>
        <pc:grpChg chg="add mod topLvl">
          <ac:chgData name="Ivy Kim" userId="b31d0c2d-2b21-497d-b95b-9a114683f2eb" providerId="ADAL" clId="{5A245ACA-4F41-4F54-BB32-110D2A6A025C}" dt="2019-10-10T18:46:19.161" v="3310" actId="555"/>
          <ac:grpSpMkLst>
            <pc:docMk/>
            <pc:sldMk cId="2013403578" sldId="2076135974"/>
            <ac:grpSpMk id="118" creationId="{CE0EBCD3-34AD-4522-8F1C-A559920DECB3}"/>
          </ac:grpSpMkLst>
        </pc:grpChg>
        <pc:grpChg chg="mod">
          <ac:chgData name="Ivy Kim" userId="b31d0c2d-2b21-497d-b95b-9a114683f2eb" providerId="ADAL" clId="{5A245ACA-4F41-4F54-BB32-110D2A6A025C}" dt="2019-10-10T18:46:19.161" v="3310" actId="555"/>
          <ac:grpSpMkLst>
            <pc:docMk/>
            <pc:sldMk cId="2013403578" sldId="2076135974"/>
            <ac:grpSpMk id="124" creationId="{8A10707A-2795-4BA9-8259-DED3918359CB}"/>
          </ac:grpSpMkLst>
        </pc:grpChg>
        <pc:grpChg chg="add mod topLvl">
          <ac:chgData name="Ivy Kim" userId="b31d0c2d-2b21-497d-b95b-9a114683f2eb" providerId="ADAL" clId="{5A245ACA-4F41-4F54-BB32-110D2A6A025C}" dt="2019-10-10T18:59:51.112" v="3464" actId="553"/>
          <ac:grpSpMkLst>
            <pc:docMk/>
            <pc:sldMk cId="2013403578" sldId="2076135974"/>
            <ac:grpSpMk id="128" creationId="{803CF1F5-84F2-41F6-9AD6-0C4EAF938F43}"/>
          </ac:grpSpMkLst>
        </pc:grpChg>
        <pc:grpChg chg="mod">
          <ac:chgData name="Ivy Kim" userId="b31d0c2d-2b21-497d-b95b-9a114683f2eb" providerId="ADAL" clId="{5A245ACA-4F41-4F54-BB32-110D2A6A025C}" dt="2019-10-10T18:59:47.767" v="3463" actId="553"/>
          <ac:grpSpMkLst>
            <pc:docMk/>
            <pc:sldMk cId="2013403578" sldId="2076135974"/>
            <ac:grpSpMk id="134" creationId="{189622E3-9411-4F6F-A39F-61CC4BE2D514}"/>
          </ac:grpSpMkLst>
        </pc:grpChg>
        <pc:grpChg chg="add del mod">
          <ac:chgData name="Ivy Kim" userId="b31d0c2d-2b21-497d-b95b-9a114683f2eb" providerId="ADAL" clId="{5A245ACA-4F41-4F54-BB32-110D2A6A025C}" dt="2019-10-10T19:13:56.226" v="3693" actId="165"/>
          <ac:grpSpMkLst>
            <pc:docMk/>
            <pc:sldMk cId="2013403578" sldId="2076135974"/>
            <ac:grpSpMk id="147" creationId="{DA98728D-CE16-4427-8E5E-7311430B69E6}"/>
          </ac:grpSpMkLst>
        </pc:grpChg>
        <pc:grpChg chg="add del mod">
          <ac:chgData name="Ivy Kim" userId="b31d0c2d-2b21-497d-b95b-9a114683f2eb" providerId="ADAL" clId="{5A245ACA-4F41-4F54-BB32-110D2A6A025C}" dt="2019-10-10T19:01:57.939" v="3509" actId="165"/>
          <ac:grpSpMkLst>
            <pc:docMk/>
            <pc:sldMk cId="2013403578" sldId="2076135974"/>
            <ac:grpSpMk id="150" creationId="{A3CD1563-5AD7-40C0-92A9-4067F2A05E6C}"/>
          </ac:grpSpMkLst>
        </pc:grpChg>
        <pc:grpChg chg="del mod">
          <ac:chgData name="Ivy Kim" userId="b31d0c2d-2b21-497d-b95b-9a114683f2eb" providerId="ADAL" clId="{5A245ACA-4F41-4F54-BB32-110D2A6A025C}" dt="2019-10-10T18:59:29.702" v="3457" actId="478"/>
          <ac:grpSpMkLst>
            <pc:docMk/>
            <pc:sldMk cId="2013403578" sldId="2076135974"/>
            <ac:grpSpMk id="156" creationId="{991A38DA-F98B-4DA8-B9CD-F1D95FFA7E05}"/>
          </ac:grpSpMkLst>
        </pc:grpChg>
        <pc:grpChg chg="add del mod">
          <ac:chgData name="Ivy Kim" userId="b31d0c2d-2b21-497d-b95b-9a114683f2eb" providerId="ADAL" clId="{5A245ACA-4F41-4F54-BB32-110D2A6A025C}" dt="2019-10-10T19:10:57.589" v="3632" actId="165"/>
          <ac:grpSpMkLst>
            <pc:docMk/>
            <pc:sldMk cId="2013403578" sldId="2076135974"/>
            <ac:grpSpMk id="160" creationId="{04B49AAD-7754-4A1C-A358-EA8297346FA0}"/>
          </ac:grpSpMkLst>
        </pc:grpChg>
        <pc:grpChg chg="add del mod">
          <ac:chgData name="Ivy Kim" userId="b31d0c2d-2b21-497d-b95b-9a114683f2eb" providerId="ADAL" clId="{5A245ACA-4F41-4F54-BB32-110D2A6A025C}" dt="2019-10-10T19:11:44.461" v="3642" actId="478"/>
          <ac:grpSpMkLst>
            <pc:docMk/>
            <pc:sldMk cId="2013403578" sldId="2076135974"/>
            <ac:grpSpMk id="164" creationId="{9D8C288F-C31C-4406-A0EE-05077BE81EA8}"/>
          </ac:grpSpMkLst>
        </pc:grpChg>
        <pc:grpChg chg="add mod topLvl">
          <ac:chgData name="Ivy Kim" userId="b31d0c2d-2b21-497d-b95b-9a114683f2eb" providerId="ADAL" clId="{5A245ACA-4F41-4F54-BB32-110D2A6A025C}" dt="2019-10-10T19:15:47.815" v="3727" actId="164"/>
          <ac:grpSpMkLst>
            <pc:docMk/>
            <pc:sldMk cId="2013403578" sldId="2076135974"/>
            <ac:grpSpMk id="168" creationId="{205E1F6C-C7AB-4302-B393-1A8AD7A51A75}"/>
          </ac:grpSpMkLst>
        </pc:grpChg>
        <pc:grpChg chg="mod ord">
          <ac:chgData name="Ivy Kim" userId="b31d0c2d-2b21-497d-b95b-9a114683f2eb" providerId="ADAL" clId="{5A245ACA-4F41-4F54-BB32-110D2A6A025C}" dt="2019-10-10T22:26:08.132" v="5371" actId="1076"/>
          <ac:grpSpMkLst>
            <pc:docMk/>
            <pc:sldMk cId="2013403578" sldId="2076135974"/>
            <ac:grpSpMk id="275" creationId="{2EC50FB8-1AFE-433D-AF3C-1288BA8D94C6}"/>
          </ac:grpSpMkLst>
        </pc:grpChg>
        <pc:picChg chg="mod">
          <ac:chgData name="Ivy Kim" userId="b31d0c2d-2b21-497d-b95b-9a114683f2eb" providerId="ADAL" clId="{5A245ACA-4F41-4F54-BB32-110D2A6A025C}" dt="2019-10-10T18:45:02.414" v="3304" actId="12788"/>
          <ac:picMkLst>
            <pc:docMk/>
            <pc:sldMk cId="2013403578" sldId="2076135974"/>
            <ac:picMk id="58" creationId="{5CBFA7A9-B61B-4788-B8B0-28D36F22161B}"/>
          </ac:picMkLst>
        </pc:picChg>
        <pc:picChg chg="add mod">
          <ac:chgData name="Ivy Kim" userId="b31d0c2d-2b21-497d-b95b-9a114683f2eb" providerId="ADAL" clId="{5A245ACA-4F41-4F54-BB32-110D2A6A025C}" dt="2019-10-10T19:06:26.269" v="3603" actId="164"/>
          <ac:picMkLst>
            <pc:docMk/>
            <pc:sldMk cId="2013403578" sldId="2076135974"/>
            <ac:picMk id="159" creationId="{B8D0B8B8-682C-4212-A586-9E83BC5D1925}"/>
          </ac:picMkLst>
        </pc:picChg>
        <pc:picChg chg="mod topLvl">
          <ac:chgData name="Ivy Kim" userId="b31d0c2d-2b21-497d-b95b-9a114683f2eb" providerId="ADAL" clId="{5A245ACA-4F41-4F54-BB32-110D2A6A025C}" dt="2019-10-10T19:12:11.110" v="3656" actId="164"/>
          <ac:picMkLst>
            <pc:docMk/>
            <pc:sldMk cId="2013403578" sldId="2076135974"/>
            <ac:picMk id="163" creationId="{82FE6934-4780-41A6-BE62-1DA6203D2332}"/>
          </ac:picMkLst>
        </pc:picChg>
        <pc:cxnChg chg="mod ord">
          <ac:chgData name="Ivy Kim" userId="b31d0c2d-2b21-497d-b95b-9a114683f2eb" providerId="ADAL" clId="{5A245ACA-4F41-4F54-BB32-110D2A6A025C}" dt="2019-10-10T18:47:31.739" v="3343" actId="166"/>
          <ac:cxnSpMkLst>
            <pc:docMk/>
            <pc:sldMk cId="2013403578" sldId="2076135974"/>
            <ac:cxnSpMk id="100" creationId="{7C0C5DB4-2796-47BE-9CD8-B87817B589D2}"/>
          </ac:cxnSpMkLst>
        </pc:cxnChg>
        <pc:cxnChg chg="del mod">
          <ac:chgData name="Ivy Kim" userId="b31d0c2d-2b21-497d-b95b-9a114683f2eb" providerId="ADAL" clId="{5A245ACA-4F41-4F54-BB32-110D2A6A025C}" dt="2019-10-10T19:15:31.495" v="3718" actId="478"/>
          <ac:cxnSpMkLst>
            <pc:docMk/>
            <pc:sldMk cId="2013403578" sldId="2076135974"/>
            <ac:cxnSpMk id="101" creationId="{8BD6E35D-D780-4ACB-9A1C-056B5CA514F8}"/>
          </ac:cxnSpMkLst>
        </pc:cxnChg>
        <pc:cxnChg chg="del mod">
          <ac:chgData name="Ivy Kim" userId="b31d0c2d-2b21-497d-b95b-9a114683f2eb" providerId="ADAL" clId="{5A245ACA-4F41-4F54-BB32-110D2A6A025C}" dt="2019-10-10T19:15:31.495" v="3718" actId="478"/>
          <ac:cxnSpMkLst>
            <pc:docMk/>
            <pc:sldMk cId="2013403578" sldId="2076135974"/>
            <ac:cxnSpMk id="102" creationId="{677074E9-F4F7-40D9-9A3A-44A9DFA409FC}"/>
          </ac:cxnSpMkLst>
        </pc:cxnChg>
        <pc:cxnChg chg="del mod">
          <ac:chgData name="Ivy Kim" userId="b31d0c2d-2b21-497d-b95b-9a114683f2eb" providerId="ADAL" clId="{5A245ACA-4F41-4F54-BB32-110D2A6A025C}" dt="2019-10-10T19:15:31.495" v="3718" actId="478"/>
          <ac:cxnSpMkLst>
            <pc:docMk/>
            <pc:sldMk cId="2013403578" sldId="2076135974"/>
            <ac:cxnSpMk id="103" creationId="{6828F140-4F86-4510-8A6D-01B8CEF776CA}"/>
          </ac:cxnSpMkLst>
        </pc:cxnChg>
        <pc:cxnChg chg="del mod">
          <ac:chgData name="Ivy Kim" userId="b31d0c2d-2b21-497d-b95b-9a114683f2eb" providerId="ADAL" clId="{5A245ACA-4F41-4F54-BB32-110D2A6A025C}" dt="2019-10-10T19:15:31.495" v="3718" actId="478"/>
          <ac:cxnSpMkLst>
            <pc:docMk/>
            <pc:sldMk cId="2013403578" sldId="2076135974"/>
            <ac:cxnSpMk id="104" creationId="{56D2E8FA-D94C-44C6-AE65-B569A84F7B40}"/>
          </ac:cxnSpMkLst>
        </pc:cxnChg>
        <pc:cxnChg chg="del mod">
          <ac:chgData name="Ivy Kim" userId="b31d0c2d-2b21-497d-b95b-9a114683f2eb" providerId="ADAL" clId="{5A245ACA-4F41-4F54-BB32-110D2A6A025C}" dt="2019-10-10T19:15:31.495" v="3718" actId="478"/>
          <ac:cxnSpMkLst>
            <pc:docMk/>
            <pc:sldMk cId="2013403578" sldId="2076135974"/>
            <ac:cxnSpMk id="105" creationId="{CB944D1C-56EB-4015-B902-06AF20FC3A38}"/>
          </ac:cxnSpMkLst>
        </pc:cxnChg>
        <pc:cxnChg chg="del mod">
          <ac:chgData name="Ivy Kim" userId="b31d0c2d-2b21-497d-b95b-9a114683f2eb" providerId="ADAL" clId="{5A245ACA-4F41-4F54-BB32-110D2A6A025C}" dt="2019-10-10T19:15:31.495" v="3718" actId="478"/>
          <ac:cxnSpMkLst>
            <pc:docMk/>
            <pc:sldMk cId="2013403578" sldId="2076135974"/>
            <ac:cxnSpMk id="106" creationId="{C247E62C-B9DB-4386-85CD-1E31D123D594}"/>
          </ac:cxnSpMkLst>
        </pc:cxnChg>
        <pc:cxnChg chg="del mod">
          <ac:chgData name="Ivy Kim" userId="b31d0c2d-2b21-497d-b95b-9a114683f2eb" providerId="ADAL" clId="{5A245ACA-4F41-4F54-BB32-110D2A6A025C}" dt="2019-10-10T19:15:31.495" v="3718" actId="478"/>
          <ac:cxnSpMkLst>
            <pc:docMk/>
            <pc:sldMk cId="2013403578" sldId="2076135974"/>
            <ac:cxnSpMk id="107" creationId="{DA200562-55C6-446B-B588-E9A4C45B40AD}"/>
          </ac:cxnSpMkLst>
        </pc:cxnChg>
        <pc:cxnChg chg="del mod">
          <ac:chgData name="Ivy Kim" userId="b31d0c2d-2b21-497d-b95b-9a114683f2eb" providerId="ADAL" clId="{5A245ACA-4F41-4F54-BB32-110D2A6A025C}" dt="2019-10-10T19:15:31.495" v="3718" actId="478"/>
          <ac:cxnSpMkLst>
            <pc:docMk/>
            <pc:sldMk cId="2013403578" sldId="2076135974"/>
            <ac:cxnSpMk id="108" creationId="{7301303A-3154-4C60-B3DB-C34D9631278D}"/>
          </ac:cxnSpMkLst>
        </pc:cxnChg>
        <pc:cxnChg chg="del mod">
          <ac:chgData name="Ivy Kim" userId="b31d0c2d-2b21-497d-b95b-9a114683f2eb" providerId="ADAL" clId="{5A245ACA-4F41-4F54-BB32-110D2A6A025C}" dt="2019-10-10T19:15:31.495" v="3718" actId="478"/>
          <ac:cxnSpMkLst>
            <pc:docMk/>
            <pc:sldMk cId="2013403578" sldId="2076135974"/>
            <ac:cxnSpMk id="111" creationId="{FB30E046-38E7-424A-86FE-101BE71B5707}"/>
          </ac:cxnSpMkLst>
        </pc:cxnChg>
        <pc:cxnChg chg="del mod">
          <ac:chgData name="Ivy Kim" userId="b31d0c2d-2b21-497d-b95b-9a114683f2eb" providerId="ADAL" clId="{5A245ACA-4F41-4F54-BB32-110D2A6A025C}" dt="2019-10-10T19:15:31.495" v="3718" actId="478"/>
          <ac:cxnSpMkLst>
            <pc:docMk/>
            <pc:sldMk cId="2013403578" sldId="2076135974"/>
            <ac:cxnSpMk id="112" creationId="{08FD496E-60B0-497A-B3D3-F0E1085FCA8D}"/>
          </ac:cxnSpMkLst>
        </pc:cxnChg>
        <pc:cxnChg chg="del mod">
          <ac:chgData name="Ivy Kim" userId="b31d0c2d-2b21-497d-b95b-9a114683f2eb" providerId="ADAL" clId="{5A245ACA-4F41-4F54-BB32-110D2A6A025C}" dt="2019-10-10T19:15:31.495" v="3718" actId="478"/>
          <ac:cxnSpMkLst>
            <pc:docMk/>
            <pc:sldMk cId="2013403578" sldId="2076135974"/>
            <ac:cxnSpMk id="113" creationId="{47D358F0-8185-4A4A-AF38-98AB18724016}"/>
          </ac:cxnSpMkLst>
        </pc:cxnChg>
        <pc:cxnChg chg="del mod">
          <ac:chgData name="Ivy Kim" userId="b31d0c2d-2b21-497d-b95b-9a114683f2eb" providerId="ADAL" clId="{5A245ACA-4F41-4F54-BB32-110D2A6A025C}" dt="2019-10-10T19:15:31.495" v="3718" actId="478"/>
          <ac:cxnSpMkLst>
            <pc:docMk/>
            <pc:sldMk cId="2013403578" sldId="2076135974"/>
            <ac:cxnSpMk id="114" creationId="{423D9A85-3446-4D22-ADD4-EAB722A29BD1}"/>
          </ac:cxnSpMkLst>
        </pc:cxnChg>
        <pc:cxnChg chg="add mod">
          <ac:chgData name="Ivy Kim" userId="b31d0c2d-2b21-497d-b95b-9a114683f2eb" providerId="ADAL" clId="{5A245ACA-4F41-4F54-BB32-110D2A6A025C}" dt="2019-10-10T18:57:52.883" v="3437" actId="553"/>
          <ac:cxnSpMkLst>
            <pc:docMk/>
            <pc:sldMk cId="2013403578" sldId="2076135974"/>
            <ac:cxnSpMk id="137" creationId="{146B981B-81E9-4402-BF01-584F5BD1FE4D}"/>
          </ac:cxnSpMkLst>
        </pc:cxnChg>
        <pc:cxnChg chg="add mod">
          <ac:chgData name="Ivy Kim" userId="b31d0c2d-2b21-497d-b95b-9a114683f2eb" providerId="ADAL" clId="{5A245ACA-4F41-4F54-BB32-110D2A6A025C}" dt="2019-10-10T18:48:54.677" v="3376" actId="14100"/>
          <ac:cxnSpMkLst>
            <pc:docMk/>
            <pc:sldMk cId="2013403578" sldId="2076135974"/>
            <ac:cxnSpMk id="138" creationId="{CBB01F0C-5314-4BEA-8BE8-DF3AF4C68781}"/>
          </ac:cxnSpMkLst>
        </pc:cxnChg>
        <pc:cxnChg chg="add mod">
          <ac:chgData name="Ivy Kim" userId="b31d0c2d-2b21-497d-b95b-9a114683f2eb" providerId="ADAL" clId="{5A245ACA-4F41-4F54-BB32-110D2A6A025C}" dt="2019-10-10T18:48:56.870" v="3381" actId="1035"/>
          <ac:cxnSpMkLst>
            <pc:docMk/>
            <pc:sldMk cId="2013403578" sldId="2076135974"/>
            <ac:cxnSpMk id="139" creationId="{AD2DD589-2154-444C-BE29-8E99C78F59DF}"/>
          </ac:cxnSpMkLst>
        </pc:cxnChg>
        <pc:cxnChg chg="add mod">
          <ac:chgData name="Ivy Kim" userId="b31d0c2d-2b21-497d-b95b-9a114683f2eb" providerId="ADAL" clId="{5A245ACA-4F41-4F54-BB32-110D2A6A025C}" dt="2019-10-10T22:26:06.215" v="5370" actId="14100"/>
          <ac:cxnSpMkLst>
            <pc:docMk/>
            <pc:sldMk cId="2013403578" sldId="2076135974"/>
            <ac:cxnSpMk id="140" creationId="{555BC20E-F850-4FC3-9E75-2274C7FA946E}"/>
          </ac:cxnSpMkLst>
        </pc:cxnChg>
        <pc:cxnChg chg="add mod topLvl">
          <ac:chgData name="Ivy Kim" userId="b31d0c2d-2b21-497d-b95b-9a114683f2eb" providerId="ADAL" clId="{5A245ACA-4F41-4F54-BB32-110D2A6A025C}" dt="2019-10-10T19:15:10.244" v="3714" actId="164"/>
          <ac:cxnSpMkLst>
            <pc:docMk/>
            <pc:sldMk cId="2013403578" sldId="2076135974"/>
            <ac:cxnSpMk id="142" creationId="{8A7280D1-A11D-4A2B-84CC-31C86D9689ED}"/>
          </ac:cxnSpMkLst>
        </pc:cxnChg>
        <pc:cxnChg chg="add del mod">
          <ac:chgData name="Ivy Kim" userId="b31d0c2d-2b21-497d-b95b-9a114683f2eb" providerId="ADAL" clId="{5A245ACA-4F41-4F54-BB32-110D2A6A025C}" dt="2019-10-10T18:58:42.905" v="3444" actId="478"/>
          <ac:cxnSpMkLst>
            <pc:docMk/>
            <pc:sldMk cId="2013403578" sldId="2076135974"/>
            <ac:cxnSpMk id="143" creationId="{5B727494-527F-4FD7-AAC7-BB974835F179}"/>
          </ac:cxnSpMkLst>
        </pc:cxnChg>
        <pc:cxnChg chg="add mod topLvl">
          <ac:chgData name="Ivy Kim" userId="b31d0c2d-2b21-497d-b95b-9a114683f2eb" providerId="ADAL" clId="{5A245ACA-4F41-4F54-BB32-110D2A6A025C}" dt="2019-10-10T19:15:10.244" v="3714" actId="164"/>
          <ac:cxnSpMkLst>
            <pc:docMk/>
            <pc:sldMk cId="2013403578" sldId="2076135974"/>
            <ac:cxnSpMk id="144" creationId="{79050DE9-CF9D-482F-B938-69A055A38909}"/>
          </ac:cxnSpMkLst>
        </pc:cxnChg>
        <pc:cxnChg chg="mod topLvl">
          <ac:chgData name="Ivy Kim" userId="b31d0c2d-2b21-497d-b95b-9a114683f2eb" providerId="ADAL" clId="{5A245ACA-4F41-4F54-BB32-110D2A6A025C}" dt="2019-10-10T19:15:10.244" v="3714" actId="164"/>
          <ac:cxnSpMkLst>
            <pc:docMk/>
            <pc:sldMk cId="2013403578" sldId="2076135974"/>
            <ac:cxnSpMk id="148" creationId="{714CDEE6-A1A7-4C93-9416-D2F10F9D9789}"/>
          </ac:cxnSpMkLst>
        </pc:cxnChg>
        <pc:cxnChg chg="mod topLvl">
          <ac:chgData name="Ivy Kim" userId="b31d0c2d-2b21-497d-b95b-9a114683f2eb" providerId="ADAL" clId="{5A245ACA-4F41-4F54-BB32-110D2A6A025C}" dt="2019-10-10T19:15:10.244" v="3714" actId="164"/>
          <ac:cxnSpMkLst>
            <pc:docMk/>
            <pc:sldMk cId="2013403578" sldId="2076135974"/>
            <ac:cxnSpMk id="149" creationId="{09038315-53B5-480A-BBDB-857157316317}"/>
          </ac:cxnSpMkLst>
        </pc:cxnChg>
        <pc:cxnChg chg="del">
          <ac:chgData name="Ivy Kim" userId="b31d0c2d-2b21-497d-b95b-9a114683f2eb" providerId="ADAL" clId="{5A245ACA-4F41-4F54-BB32-110D2A6A025C}" dt="2019-10-10T18:59:29.702" v="3457" actId="478"/>
          <ac:cxnSpMkLst>
            <pc:docMk/>
            <pc:sldMk cId="2013403578" sldId="2076135974"/>
            <ac:cxnSpMk id="157" creationId="{C7BD3C5C-67EE-4E24-B0E2-117279A943ED}"/>
          </ac:cxnSpMkLst>
        </pc:cxnChg>
        <pc:cxnChg chg="add mod topLvl">
          <ac:chgData name="Ivy Kim" userId="b31d0c2d-2b21-497d-b95b-9a114683f2eb" providerId="ADAL" clId="{5A245ACA-4F41-4F54-BB32-110D2A6A025C}" dt="2019-10-10T19:15:47.815" v="3727" actId="164"/>
          <ac:cxnSpMkLst>
            <pc:docMk/>
            <pc:sldMk cId="2013403578" sldId="2076135974"/>
            <ac:cxnSpMk id="172" creationId="{FD557A4C-B22E-43BF-8EE5-087527ECD1F7}"/>
          </ac:cxnSpMkLst>
        </pc:cxnChg>
        <pc:cxnChg chg="add mod topLvl">
          <ac:chgData name="Ivy Kim" userId="b31d0c2d-2b21-497d-b95b-9a114683f2eb" providerId="ADAL" clId="{5A245ACA-4F41-4F54-BB32-110D2A6A025C}" dt="2019-10-10T19:15:47.815" v="3727" actId="164"/>
          <ac:cxnSpMkLst>
            <pc:docMk/>
            <pc:sldMk cId="2013403578" sldId="2076135974"/>
            <ac:cxnSpMk id="173" creationId="{53BF56B6-C157-47FC-ACFC-5F4B79768F30}"/>
          </ac:cxnSpMkLst>
        </pc:cxnChg>
        <pc:cxnChg chg="add mod">
          <ac:chgData name="Ivy Kim" userId="b31d0c2d-2b21-497d-b95b-9a114683f2eb" providerId="ADAL" clId="{5A245ACA-4F41-4F54-BB32-110D2A6A025C}" dt="2019-10-10T19:15:10.244" v="3714" actId="164"/>
          <ac:cxnSpMkLst>
            <pc:docMk/>
            <pc:sldMk cId="2013403578" sldId="2076135974"/>
            <ac:cxnSpMk id="174" creationId="{5842ED81-58AA-4C59-90E1-E2D9A2E9B7C7}"/>
          </ac:cxnSpMkLst>
        </pc:cxnChg>
        <pc:cxnChg chg="add mod">
          <ac:chgData name="Ivy Kim" userId="b31d0c2d-2b21-497d-b95b-9a114683f2eb" providerId="ADAL" clId="{5A245ACA-4F41-4F54-BB32-110D2A6A025C}" dt="2019-10-10T19:15:10.244" v="3714" actId="164"/>
          <ac:cxnSpMkLst>
            <pc:docMk/>
            <pc:sldMk cId="2013403578" sldId="2076135974"/>
            <ac:cxnSpMk id="175" creationId="{759559FE-46C3-424C-A494-458F3ABEBE86}"/>
          </ac:cxnSpMkLst>
        </pc:cxnChg>
        <pc:cxnChg chg="del mod">
          <ac:chgData name="Ivy Kim" userId="b31d0c2d-2b21-497d-b95b-9a114683f2eb" providerId="ADAL" clId="{5A245ACA-4F41-4F54-BB32-110D2A6A025C}" dt="2019-10-10T19:15:31.495" v="3718" actId="478"/>
          <ac:cxnSpMkLst>
            <pc:docMk/>
            <pc:sldMk cId="2013403578" sldId="2076135974"/>
            <ac:cxnSpMk id="270" creationId="{48FD541A-0206-49E7-AD78-3B1F8D66D9ED}"/>
          </ac:cxnSpMkLst>
        </pc:cxnChg>
        <pc:cxnChg chg="mod">
          <ac:chgData name="Ivy Kim" userId="b31d0c2d-2b21-497d-b95b-9a114683f2eb" providerId="ADAL" clId="{5A245ACA-4F41-4F54-BB32-110D2A6A025C}" dt="2019-10-10T18:48:11.813" v="3363" actId="1037"/>
          <ac:cxnSpMkLst>
            <pc:docMk/>
            <pc:sldMk cId="2013403578" sldId="2076135974"/>
            <ac:cxnSpMk id="285" creationId="{F84FE32A-B989-481F-A568-701D463D4C2A}"/>
          </ac:cxnSpMkLst>
        </pc:cxnChg>
      </pc:sldChg>
      <pc:sldChg chg="addSp delSp modSp mod modClrScheme chgLayout">
        <pc:chgData name="Ivy Kim" userId="b31d0c2d-2b21-497d-b95b-9a114683f2eb" providerId="ADAL" clId="{5A245ACA-4F41-4F54-BB32-110D2A6A025C}" dt="2019-10-14T22:09:50.816" v="7097" actId="20577"/>
        <pc:sldMkLst>
          <pc:docMk/>
          <pc:sldMk cId="2983739870" sldId="2076135975"/>
        </pc:sldMkLst>
        <pc:spChg chg="del mod">
          <ac:chgData name="Ivy Kim" userId="b31d0c2d-2b21-497d-b95b-9a114683f2eb" providerId="ADAL" clId="{5A245ACA-4F41-4F54-BB32-110D2A6A025C}" dt="2019-10-10T20:44:31.589" v="4703" actId="478"/>
          <ac:spMkLst>
            <pc:docMk/>
            <pc:sldMk cId="2983739870" sldId="2076135975"/>
            <ac:spMk id="3" creationId="{1B01639B-C40C-4AD0-AABE-390EE640DBD9}"/>
          </ac:spMkLst>
        </pc:spChg>
        <pc:spChg chg="del mod">
          <ac:chgData name="Ivy Kim" userId="b31d0c2d-2b21-497d-b95b-9a114683f2eb" providerId="ADAL" clId="{5A245ACA-4F41-4F54-BB32-110D2A6A025C}" dt="2019-10-10T20:44:31.589" v="4703" actId="478"/>
          <ac:spMkLst>
            <pc:docMk/>
            <pc:sldMk cId="2983739870" sldId="2076135975"/>
            <ac:spMk id="4" creationId="{2BC660A2-0DA8-4D98-BA30-F4453D2BF02D}"/>
          </ac:spMkLst>
        </pc:spChg>
        <pc:spChg chg="add mod">
          <ac:chgData name="Ivy Kim" userId="b31d0c2d-2b21-497d-b95b-9a114683f2eb" providerId="ADAL" clId="{5A245ACA-4F41-4F54-BB32-110D2A6A025C}" dt="2019-10-10T19:54:20.208" v="3979" actId="14100"/>
          <ac:spMkLst>
            <pc:docMk/>
            <pc:sldMk cId="2983739870" sldId="2076135975"/>
            <ac:spMk id="5" creationId="{0952A179-0B3B-493E-95FD-14758612CA74}"/>
          </ac:spMkLst>
        </pc:spChg>
        <pc:spChg chg="del mod">
          <ac:chgData name="Ivy Kim" userId="b31d0c2d-2b21-497d-b95b-9a114683f2eb" providerId="ADAL" clId="{5A245ACA-4F41-4F54-BB32-110D2A6A025C}" dt="2019-10-10T20:44:31.589" v="4703" actId="478"/>
          <ac:spMkLst>
            <pc:docMk/>
            <pc:sldMk cId="2983739870" sldId="2076135975"/>
            <ac:spMk id="10" creationId="{BC1200AE-B7F5-4756-B728-764C1B190A9A}"/>
          </ac:spMkLst>
        </pc:spChg>
        <pc:spChg chg="del mod">
          <ac:chgData name="Ivy Kim" userId="b31d0c2d-2b21-497d-b95b-9a114683f2eb" providerId="ADAL" clId="{5A245ACA-4F41-4F54-BB32-110D2A6A025C}" dt="2019-10-10T20:44:31.589" v="4703" actId="478"/>
          <ac:spMkLst>
            <pc:docMk/>
            <pc:sldMk cId="2983739870" sldId="2076135975"/>
            <ac:spMk id="11" creationId="{8F8C07DD-DC35-47FC-8412-BA9BD46B3674}"/>
          </ac:spMkLst>
        </pc:spChg>
        <pc:spChg chg="del mod">
          <ac:chgData name="Ivy Kim" userId="b31d0c2d-2b21-497d-b95b-9a114683f2eb" providerId="ADAL" clId="{5A245ACA-4F41-4F54-BB32-110D2A6A025C}" dt="2019-10-10T20:44:31.589" v="4703" actId="478"/>
          <ac:spMkLst>
            <pc:docMk/>
            <pc:sldMk cId="2983739870" sldId="2076135975"/>
            <ac:spMk id="12" creationId="{298D8E93-B371-48D5-A5B8-C8BB3EA4458C}"/>
          </ac:spMkLst>
        </pc:spChg>
        <pc:spChg chg="del mod">
          <ac:chgData name="Ivy Kim" userId="b31d0c2d-2b21-497d-b95b-9a114683f2eb" providerId="ADAL" clId="{5A245ACA-4F41-4F54-BB32-110D2A6A025C}" dt="2019-10-10T20:44:31.589" v="4703" actId="478"/>
          <ac:spMkLst>
            <pc:docMk/>
            <pc:sldMk cId="2983739870" sldId="2076135975"/>
            <ac:spMk id="34" creationId="{1A854417-D737-47BE-8D99-F53B6E082C22}"/>
          </ac:spMkLst>
        </pc:spChg>
        <pc:spChg chg="del mod">
          <ac:chgData name="Ivy Kim" userId="b31d0c2d-2b21-497d-b95b-9a114683f2eb" providerId="ADAL" clId="{5A245ACA-4F41-4F54-BB32-110D2A6A025C}" dt="2019-10-10T20:44:31.589" v="4703" actId="478"/>
          <ac:spMkLst>
            <pc:docMk/>
            <pc:sldMk cId="2983739870" sldId="2076135975"/>
            <ac:spMk id="44" creationId="{0F123474-6A4A-44DD-BBF1-D7252F764880}"/>
          </ac:spMkLst>
        </pc:spChg>
        <pc:spChg chg="mod topLvl">
          <ac:chgData name="Ivy Kim" userId="b31d0c2d-2b21-497d-b95b-9a114683f2eb" providerId="ADAL" clId="{5A245ACA-4F41-4F54-BB32-110D2A6A025C}" dt="2019-10-14T22:09:50.816" v="7097" actId="20577"/>
          <ac:spMkLst>
            <pc:docMk/>
            <pc:sldMk cId="2983739870" sldId="2076135975"/>
            <ac:spMk id="68" creationId="{62C786B3-EA72-4566-8BC2-B87560A2A142}"/>
          </ac:spMkLst>
        </pc:spChg>
        <pc:spChg chg="mod topLvl">
          <ac:chgData name="Ivy Kim" userId="b31d0c2d-2b21-497d-b95b-9a114683f2eb" providerId="ADAL" clId="{5A245ACA-4F41-4F54-BB32-110D2A6A025C}" dt="2019-10-10T20:45:32.337" v="4732" actId="164"/>
          <ac:spMkLst>
            <pc:docMk/>
            <pc:sldMk cId="2983739870" sldId="2076135975"/>
            <ac:spMk id="69" creationId="{56B8B1EA-EEC5-459A-9D54-E0081FC1D6E8}"/>
          </ac:spMkLst>
        </pc:spChg>
        <pc:spChg chg="del mod">
          <ac:chgData name="Ivy Kim" userId="b31d0c2d-2b21-497d-b95b-9a114683f2eb" providerId="ADAL" clId="{5A245ACA-4F41-4F54-BB32-110D2A6A025C}" dt="2019-10-10T20:44:31.589" v="4703" actId="478"/>
          <ac:spMkLst>
            <pc:docMk/>
            <pc:sldMk cId="2983739870" sldId="2076135975"/>
            <ac:spMk id="71" creationId="{EC81597D-79C4-4D41-A347-C2D76416D1FA}"/>
          </ac:spMkLst>
        </pc:spChg>
        <pc:spChg chg="mod topLvl">
          <ac:chgData name="Ivy Kim" userId="b31d0c2d-2b21-497d-b95b-9a114683f2eb" providerId="ADAL" clId="{5A245ACA-4F41-4F54-BB32-110D2A6A025C}" dt="2019-10-10T20:44:51.912" v="4705" actId="1035"/>
          <ac:spMkLst>
            <pc:docMk/>
            <pc:sldMk cId="2983739870" sldId="2076135975"/>
            <ac:spMk id="72" creationId="{B1C976BA-8B05-4227-B8DC-E9B8D20E1EEF}"/>
          </ac:spMkLst>
        </pc:spChg>
        <pc:spChg chg="del mod topLvl">
          <ac:chgData name="Ivy Kim" userId="b31d0c2d-2b21-497d-b95b-9a114683f2eb" providerId="ADAL" clId="{5A245ACA-4F41-4F54-BB32-110D2A6A025C}" dt="2019-10-10T20:40:38.795" v="4629" actId="478"/>
          <ac:spMkLst>
            <pc:docMk/>
            <pc:sldMk cId="2983739870" sldId="2076135975"/>
            <ac:spMk id="73" creationId="{F5103539-AB02-4861-AF7C-1B9BF328C22A}"/>
          </ac:spMkLst>
        </pc:spChg>
        <pc:spChg chg="add del mod topLvl">
          <ac:chgData name="Ivy Kim" userId="b31d0c2d-2b21-497d-b95b-9a114683f2eb" providerId="ADAL" clId="{5A245ACA-4F41-4F54-BB32-110D2A6A025C}" dt="2019-10-10T20:45:32.337" v="4732" actId="164"/>
          <ac:spMkLst>
            <pc:docMk/>
            <pc:sldMk cId="2983739870" sldId="2076135975"/>
            <ac:spMk id="78" creationId="{3503D12C-7B4F-413F-8C3E-B1B153153DDC}"/>
          </ac:spMkLst>
        </pc:spChg>
        <pc:spChg chg="add del mod">
          <ac:chgData name="Ivy Kim" userId="b31d0c2d-2b21-497d-b95b-9a114683f2eb" providerId="ADAL" clId="{5A245ACA-4F41-4F54-BB32-110D2A6A025C}" dt="2019-10-10T20:37:37.553" v="4532" actId="478"/>
          <ac:spMkLst>
            <pc:docMk/>
            <pc:sldMk cId="2983739870" sldId="2076135975"/>
            <ac:spMk id="85" creationId="{97B8B33F-0924-4818-8F92-CCA70A41C732}"/>
          </ac:spMkLst>
        </pc:spChg>
        <pc:spChg chg="add del mod ord">
          <ac:chgData name="Ivy Kim" userId="b31d0c2d-2b21-497d-b95b-9a114683f2eb" providerId="ADAL" clId="{5A245ACA-4F41-4F54-BB32-110D2A6A025C}" dt="2019-10-10T19:54:14.745" v="3978" actId="478"/>
          <ac:spMkLst>
            <pc:docMk/>
            <pc:sldMk cId="2983739870" sldId="2076135975"/>
            <ac:spMk id="86" creationId="{BD04FC4A-211D-4358-9CFD-4A95906891E0}"/>
          </ac:spMkLst>
        </pc:spChg>
        <pc:spChg chg="add mod topLvl">
          <ac:chgData name="Ivy Kim" userId="b31d0c2d-2b21-497d-b95b-9a114683f2eb" providerId="ADAL" clId="{5A245ACA-4F41-4F54-BB32-110D2A6A025C}" dt="2019-10-10T20:44:18.426" v="4702" actId="1035"/>
          <ac:spMkLst>
            <pc:docMk/>
            <pc:sldMk cId="2983739870" sldId="2076135975"/>
            <ac:spMk id="87" creationId="{496293B4-A8D8-45B0-8B3B-74D2E2BBA9D5}"/>
          </ac:spMkLst>
        </pc:spChg>
        <pc:spChg chg="mod">
          <ac:chgData name="Ivy Kim" userId="b31d0c2d-2b21-497d-b95b-9a114683f2eb" providerId="ADAL" clId="{5A245ACA-4F41-4F54-BB32-110D2A6A025C}" dt="2019-10-10T20:39:19.159" v="4591" actId="20577"/>
          <ac:spMkLst>
            <pc:docMk/>
            <pc:sldMk cId="2983739870" sldId="2076135975"/>
            <ac:spMk id="90" creationId="{8577044F-96D0-4421-8227-F9E30DDCE3ED}"/>
          </ac:spMkLst>
        </pc:spChg>
        <pc:spChg chg="del mod ord">
          <ac:chgData name="Ivy Kim" userId="b31d0c2d-2b21-497d-b95b-9a114683f2eb" providerId="ADAL" clId="{5A245ACA-4F41-4F54-BB32-110D2A6A025C}" dt="2019-10-10T19:53:50.675" v="3944" actId="478"/>
          <ac:spMkLst>
            <pc:docMk/>
            <pc:sldMk cId="2983739870" sldId="2076135975"/>
            <ac:spMk id="133" creationId="{4A64CDCF-65CE-49B7-BA5E-7211F3A12F57}"/>
          </ac:spMkLst>
        </pc:spChg>
        <pc:grpChg chg="add del mod topLvl">
          <ac:chgData name="Ivy Kim" userId="b31d0c2d-2b21-497d-b95b-9a114683f2eb" providerId="ADAL" clId="{5A245ACA-4F41-4F54-BB32-110D2A6A025C}" dt="2019-10-10T20:36:09.055" v="4512" actId="165"/>
          <ac:grpSpMkLst>
            <pc:docMk/>
            <pc:sldMk cId="2983739870" sldId="2076135975"/>
            <ac:grpSpMk id="6" creationId="{D0D1B394-ED67-412B-AF6F-A4B6C0264508}"/>
          </ac:grpSpMkLst>
        </pc:grpChg>
        <pc:grpChg chg="add del mod topLvl">
          <ac:chgData name="Ivy Kim" userId="b31d0c2d-2b21-497d-b95b-9a114683f2eb" providerId="ADAL" clId="{5A245ACA-4F41-4F54-BB32-110D2A6A025C}" dt="2019-10-10T20:36:09.055" v="4512" actId="165"/>
          <ac:grpSpMkLst>
            <pc:docMk/>
            <pc:sldMk cId="2983739870" sldId="2076135975"/>
            <ac:grpSpMk id="7" creationId="{D1E04349-5116-47CC-9367-322F2B2FF9A5}"/>
          </ac:grpSpMkLst>
        </pc:grpChg>
        <pc:grpChg chg="add del mod">
          <ac:chgData name="Ivy Kim" userId="b31d0c2d-2b21-497d-b95b-9a114683f2eb" providerId="ADAL" clId="{5A245ACA-4F41-4F54-BB32-110D2A6A025C}" dt="2019-10-10T20:35:19.983" v="4500" actId="165"/>
          <ac:grpSpMkLst>
            <pc:docMk/>
            <pc:sldMk cId="2983739870" sldId="2076135975"/>
            <ac:grpSpMk id="8" creationId="{A432DA2F-09F4-4B42-AA1C-04A83FC7A573}"/>
          </ac:grpSpMkLst>
        </pc:grpChg>
        <pc:grpChg chg="add del mod">
          <ac:chgData name="Ivy Kim" userId="b31d0c2d-2b21-497d-b95b-9a114683f2eb" providerId="ADAL" clId="{5A245ACA-4F41-4F54-BB32-110D2A6A025C}" dt="2019-10-10T20:36:46.917" v="4520" actId="165"/>
          <ac:grpSpMkLst>
            <pc:docMk/>
            <pc:sldMk cId="2983739870" sldId="2076135975"/>
            <ac:grpSpMk id="9" creationId="{96189B3D-B08E-4C1A-97FF-CF0D325C3291}"/>
          </ac:grpSpMkLst>
        </pc:grpChg>
        <pc:grpChg chg="add del mod">
          <ac:chgData name="Ivy Kim" userId="b31d0c2d-2b21-497d-b95b-9a114683f2eb" providerId="ADAL" clId="{5A245ACA-4F41-4F54-BB32-110D2A6A025C}" dt="2019-10-10T20:37:45.732" v="4536" actId="165"/>
          <ac:grpSpMkLst>
            <pc:docMk/>
            <pc:sldMk cId="2983739870" sldId="2076135975"/>
            <ac:grpSpMk id="16" creationId="{2831D363-3C69-431F-94BE-7B0BB7193B6F}"/>
          </ac:grpSpMkLst>
        </pc:grpChg>
        <pc:grpChg chg="del mod">
          <ac:chgData name="Ivy Kim" userId="b31d0c2d-2b21-497d-b95b-9a114683f2eb" providerId="ADAL" clId="{5A245ACA-4F41-4F54-BB32-110D2A6A025C}" dt="2019-10-10T20:44:31.589" v="4703" actId="478"/>
          <ac:grpSpMkLst>
            <pc:docMk/>
            <pc:sldMk cId="2983739870" sldId="2076135975"/>
            <ac:grpSpMk id="18" creationId="{5B3AA438-A28C-4674-81A7-FCF7BDB47C45}"/>
          </ac:grpSpMkLst>
        </pc:grpChg>
        <pc:grpChg chg="add mod">
          <ac:chgData name="Ivy Kim" userId="b31d0c2d-2b21-497d-b95b-9a114683f2eb" providerId="ADAL" clId="{5A245ACA-4F41-4F54-BB32-110D2A6A025C}" dt="2019-10-10T20:44:51.912" v="4705" actId="1035"/>
          <ac:grpSpMkLst>
            <pc:docMk/>
            <pc:sldMk cId="2983739870" sldId="2076135975"/>
            <ac:grpSpMk id="20" creationId="{4F3FDF6D-2489-4C85-8BB4-0B0C16D7354C}"/>
          </ac:grpSpMkLst>
        </pc:grpChg>
        <pc:grpChg chg="add del mod">
          <ac:chgData name="Ivy Kim" userId="b31d0c2d-2b21-497d-b95b-9a114683f2eb" providerId="ADAL" clId="{5A245ACA-4F41-4F54-BB32-110D2A6A025C}" dt="2019-10-10T20:45:14.400" v="4711" actId="165"/>
          <ac:grpSpMkLst>
            <pc:docMk/>
            <pc:sldMk cId="2983739870" sldId="2076135975"/>
            <ac:grpSpMk id="21" creationId="{F013725A-9B34-4591-BB21-2B594FBCBEC1}"/>
          </ac:grpSpMkLst>
        </pc:grpChg>
        <pc:grpChg chg="add del mod">
          <ac:chgData name="Ivy Kim" userId="b31d0c2d-2b21-497d-b95b-9a114683f2eb" providerId="ADAL" clId="{5A245ACA-4F41-4F54-BB32-110D2A6A025C}" dt="2019-10-10T19:34:08.300" v="3787"/>
          <ac:grpSpMkLst>
            <pc:docMk/>
            <pc:sldMk cId="2983739870" sldId="2076135975"/>
            <ac:grpSpMk id="22" creationId="{7E3C1ACD-BF87-48B1-8B55-3A81954D25B9}"/>
          </ac:grpSpMkLst>
        </pc:grpChg>
        <pc:grpChg chg="add del mod">
          <ac:chgData name="Ivy Kim" userId="b31d0c2d-2b21-497d-b95b-9a114683f2eb" providerId="ADAL" clId="{5A245ACA-4F41-4F54-BB32-110D2A6A025C}" dt="2019-10-10T19:53:24.278" v="3938" actId="478"/>
          <ac:grpSpMkLst>
            <pc:docMk/>
            <pc:sldMk cId="2983739870" sldId="2076135975"/>
            <ac:grpSpMk id="50" creationId="{10EC6F9B-35AB-43E8-B605-D2146D7EDF3B}"/>
          </ac:grpSpMkLst>
        </pc:grpChg>
        <pc:grpChg chg="add del mod">
          <ac:chgData name="Ivy Kim" userId="b31d0c2d-2b21-497d-b95b-9a114683f2eb" providerId="ADAL" clId="{5A245ACA-4F41-4F54-BB32-110D2A6A025C}" dt="2019-10-10T20:34:43.609" v="4492" actId="165"/>
          <ac:grpSpMkLst>
            <pc:docMk/>
            <pc:sldMk cId="2983739870" sldId="2076135975"/>
            <ac:grpSpMk id="67" creationId="{58E444CB-F86C-4258-9017-90C97D1FEA1D}"/>
          </ac:grpSpMkLst>
        </pc:grpChg>
        <pc:grpChg chg="del mod topLvl">
          <ac:chgData name="Ivy Kim" userId="b31d0c2d-2b21-497d-b95b-9a114683f2eb" providerId="ADAL" clId="{5A245ACA-4F41-4F54-BB32-110D2A6A025C}" dt="2019-10-10T20:37:50.575" v="4537" actId="165"/>
          <ac:grpSpMkLst>
            <pc:docMk/>
            <pc:sldMk cId="2983739870" sldId="2076135975"/>
            <ac:grpSpMk id="70" creationId="{9267C274-4632-4CCA-9413-053599542012}"/>
          </ac:grpSpMkLst>
        </pc:grpChg>
        <pc:grpChg chg="del mod topLvl">
          <ac:chgData name="Ivy Kim" userId="b31d0c2d-2b21-497d-b95b-9a114683f2eb" providerId="ADAL" clId="{5A245ACA-4F41-4F54-BB32-110D2A6A025C}" dt="2019-10-10T20:36:38.898" v="4516" actId="478"/>
          <ac:grpSpMkLst>
            <pc:docMk/>
            <pc:sldMk cId="2983739870" sldId="2076135975"/>
            <ac:grpSpMk id="74" creationId="{2EDCCDE1-97B4-4A94-ACCF-80A26A00867D}"/>
          </ac:grpSpMkLst>
        </pc:grpChg>
        <pc:grpChg chg="add del mod topLvl">
          <ac:chgData name="Ivy Kim" userId="b31d0c2d-2b21-497d-b95b-9a114683f2eb" providerId="ADAL" clId="{5A245ACA-4F41-4F54-BB32-110D2A6A025C}" dt="2019-10-10T20:45:32.337" v="4732" actId="164"/>
          <ac:grpSpMkLst>
            <pc:docMk/>
            <pc:sldMk cId="2983739870" sldId="2076135975"/>
            <ac:grpSpMk id="79" creationId="{1DEB1E1A-6F98-46E7-951B-7BD8511CA5C0}"/>
          </ac:grpSpMkLst>
        </pc:grpChg>
        <pc:grpChg chg="add del mod">
          <ac:chgData name="Ivy Kim" userId="b31d0c2d-2b21-497d-b95b-9a114683f2eb" providerId="ADAL" clId="{5A245ACA-4F41-4F54-BB32-110D2A6A025C}" dt="2019-10-10T20:39:19.644" v="4593"/>
          <ac:grpSpMkLst>
            <pc:docMk/>
            <pc:sldMk cId="2983739870" sldId="2076135975"/>
            <ac:grpSpMk id="89" creationId="{806B7E36-0D1B-4320-B320-72B44ADF6590}"/>
          </ac:grpSpMkLst>
        </pc:grpChg>
        <pc:grpChg chg="add mod">
          <ac:chgData name="Ivy Kim" userId="b31d0c2d-2b21-497d-b95b-9a114683f2eb" providerId="ADAL" clId="{5A245ACA-4F41-4F54-BB32-110D2A6A025C}" dt="2019-10-10T20:44:51.912" v="4705" actId="1035"/>
          <ac:grpSpMkLst>
            <pc:docMk/>
            <pc:sldMk cId="2983739870" sldId="2076135975"/>
            <ac:grpSpMk id="97" creationId="{745DD96B-3340-4286-ADF7-73C955B79C19}"/>
          </ac:grpSpMkLst>
        </pc:grpChg>
        <pc:grpChg chg="add mod">
          <ac:chgData name="Ivy Kim" userId="b31d0c2d-2b21-497d-b95b-9a114683f2eb" providerId="ADAL" clId="{5A245ACA-4F41-4F54-BB32-110D2A6A025C}" dt="2019-10-10T20:45:32.337" v="4732" actId="164"/>
          <ac:grpSpMkLst>
            <pc:docMk/>
            <pc:sldMk cId="2983739870" sldId="2076135975"/>
            <ac:grpSpMk id="114" creationId="{A0D13943-2B5D-4FC0-8BC5-6C67D1358EC6}"/>
          </ac:grpSpMkLst>
        </pc:grpChg>
        <pc:cxnChg chg="del mod">
          <ac:chgData name="Ivy Kim" userId="b31d0c2d-2b21-497d-b95b-9a114683f2eb" providerId="ADAL" clId="{5A245ACA-4F41-4F54-BB32-110D2A6A025C}" dt="2019-10-10T20:44:31.589" v="4703" actId="478"/>
          <ac:cxnSpMkLst>
            <pc:docMk/>
            <pc:sldMk cId="2983739870" sldId="2076135975"/>
            <ac:cxnSpMk id="14" creationId="{26715B55-8E38-421F-B743-F71681A54AF6}"/>
          </ac:cxnSpMkLst>
        </pc:cxnChg>
        <pc:cxnChg chg="add mod topLvl">
          <ac:chgData name="Ivy Kim" userId="b31d0c2d-2b21-497d-b95b-9a114683f2eb" providerId="ADAL" clId="{5A245ACA-4F41-4F54-BB32-110D2A6A025C}" dt="2019-10-10T20:44:14.369" v="4700" actId="1038"/>
          <ac:cxnSpMkLst>
            <pc:docMk/>
            <pc:sldMk cId="2983739870" sldId="2076135975"/>
            <ac:cxnSpMk id="88" creationId="{DEFF91E1-647C-406C-922A-D2B1D727690B}"/>
          </ac:cxnSpMkLst>
        </pc:cxnChg>
      </pc:sldChg>
      <pc:sldChg chg="addSp delSp modSp add">
        <pc:chgData name="Ivy Kim" userId="b31d0c2d-2b21-497d-b95b-9a114683f2eb" providerId="ADAL" clId="{5A245ACA-4F41-4F54-BB32-110D2A6A025C}" dt="2019-10-15T18:28:00.038" v="7400" actId="478"/>
        <pc:sldMkLst>
          <pc:docMk/>
          <pc:sldMk cId="2080656870" sldId="2076135976"/>
        </pc:sldMkLst>
        <pc:spChg chg="mod ord topLvl">
          <ac:chgData name="Ivy Kim" userId="b31d0c2d-2b21-497d-b95b-9a114683f2eb" providerId="ADAL" clId="{5A245ACA-4F41-4F54-BB32-110D2A6A025C}" dt="2019-10-10T19:39:20.920" v="3821" actId="164"/>
          <ac:spMkLst>
            <pc:docMk/>
            <pc:sldMk cId="2080656870" sldId="2076135976"/>
            <ac:spMk id="2" creationId="{55AADEA7-ECCE-4B80-86A8-688E8E68CC05}"/>
          </ac:spMkLst>
        </pc:spChg>
        <pc:spChg chg="mod ord topLvl">
          <ac:chgData name="Ivy Kim" userId="b31d0c2d-2b21-497d-b95b-9a114683f2eb" providerId="ADAL" clId="{5A245ACA-4F41-4F54-BB32-110D2A6A025C}" dt="2019-10-10T19:39:20.920" v="3821" actId="164"/>
          <ac:spMkLst>
            <pc:docMk/>
            <pc:sldMk cId="2080656870" sldId="2076135976"/>
            <ac:spMk id="3" creationId="{77E5C7EA-2F21-46A4-BD83-76DCE0F20AD2}"/>
          </ac:spMkLst>
        </pc:spChg>
        <pc:spChg chg="mod ord topLvl">
          <ac:chgData name="Ivy Kim" userId="b31d0c2d-2b21-497d-b95b-9a114683f2eb" providerId="ADAL" clId="{5A245ACA-4F41-4F54-BB32-110D2A6A025C}" dt="2019-10-10T19:39:20.920" v="3821" actId="164"/>
          <ac:spMkLst>
            <pc:docMk/>
            <pc:sldMk cId="2080656870" sldId="2076135976"/>
            <ac:spMk id="4" creationId="{584934A3-4EE8-46EC-A6AA-E09016E32B81}"/>
          </ac:spMkLst>
        </pc:spChg>
        <pc:spChg chg="mod ord topLvl">
          <ac:chgData name="Ivy Kim" userId="b31d0c2d-2b21-497d-b95b-9a114683f2eb" providerId="ADAL" clId="{5A245ACA-4F41-4F54-BB32-110D2A6A025C}" dt="2019-10-10T19:39:20.920" v="3821" actId="164"/>
          <ac:spMkLst>
            <pc:docMk/>
            <pc:sldMk cId="2080656870" sldId="2076135976"/>
            <ac:spMk id="5" creationId="{D49D1E7D-4FAF-4B17-85CD-E2B00DE39856}"/>
          </ac:spMkLst>
        </pc:spChg>
        <pc:spChg chg="mod topLvl">
          <ac:chgData name="Ivy Kim" userId="b31d0c2d-2b21-497d-b95b-9a114683f2eb" providerId="ADAL" clId="{5A245ACA-4F41-4F54-BB32-110D2A6A025C}" dt="2019-10-10T19:42:45.739" v="3835" actId="1038"/>
          <ac:spMkLst>
            <pc:docMk/>
            <pc:sldMk cId="2080656870" sldId="2076135976"/>
            <ac:spMk id="12" creationId="{42B7E7F9-238A-4A97-9D63-0762CFC04923}"/>
          </ac:spMkLst>
        </pc:spChg>
        <pc:spChg chg="mod topLvl">
          <ac:chgData name="Ivy Kim" userId="b31d0c2d-2b21-497d-b95b-9a114683f2eb" providerId="ADAL" clId="{5A245ACA-4F41-4F54-BB32-110D2A6A025C}" dt="2019-10-10T19:42:52.409" v="3846" actId="1037"/>
          <ac:spMkLst>
            <pc:docMk/>
            <pc:sldMk cId="2080656870" sldId="2076135976"/>
            <ac:spMk id="13" creationId="{85BD5396-4362-4664-AA0D-C5FA2E8A3052}"/>
          </ac:spMkLst>
        </pc:spChg>
        <pc:spChg chg="mod ord topLvl">
          <ac:chgData name="Ivy Kim" userId="b31d0c2d-2b21-497d-b95b-9a114683f2eb" providerId="ADAL" clId="{5A245ACA-4F41-4F54-BB32-110D2A6A025C}" dt="2019-10-10T19:39:20.920" v="3821" actId="164"/>
          <ac:spMkLst>
            <pc:docMk/>
            <pc:sldMk cId="2080656870" sldId="2076135976"/>
            <ac:spMk id="38" creationId="{F08C89D3-4808-4100-9186-CD23F0E42FC3}"/>
          </ac:spMkLst>
        </pc:spChg>
        <pc:spChg chg="del">
          <ac:chgData name="Ivy Kim" userId="b31d0c2d-2b21-497d-b95b-9a114683f2eb" providerId="ADAL" clId="{5A245ACA-4F41-4F54-BB32-110D2A6A025C}" dt="2019-10-10T22:41:28.169" v="5739" actId="478"/>
          <ac:spMkLst>
            <pc:docMk/>
            <pc:sldMk cId="2080656870" sldId="2076135976"/>
            <ac:spMk id="49" creationId="{91E69586-0CC0-4B56-BBBD-E21EA8FFA4F3}"/>
          </ac:spMkLst>
        </pc:spChg>
        <pc:spChg chg="del">
          <ac:chgData name="Ivy Kim" userId="b31d0c2d-2b21-497d-b95b-9a114683f2eb" providerId="ADAL" clId="{5A245ACA-4F41-4F54-BB32-110D2A6A025C}" dt="2019-10-10T22:41:28.169" v="5739" actId="478"/>
          <ac:spMkLst>
            <pc:docMk/>
            <pc:sldMk cId="2080656870" sldId="2076135976"/>
            <ac:spMk id="50" creationId="{AB7CC0D3-A6DB-40E0-9C2E-BC1D45926E9F}"/>
          </ac:spMkLst>
        </pc:spChg>
        <pc:spChg chg="add mod ord">
          <ac:chgData name="Ivy Kim" userId="b31d0c2d-2b21-497d-b95b-9a114683f2eb" providerId="ADAL" clId="{5A245ACA-4F41-4F54-BB32-110D2A6A025C}" dt="2019-10-10T19:39:20.920" v="3821" actId="164"/>
          <ac:spMkLst>
            <pc:docMk/>
            <pc:sldMk cId="2080656870" sldId="2076135976"/>
            <ac:spMk id="52" creationId="{2C8A4DB0-8E63-461D-B448-E6FE1581DFA4}"/>
          </ac:spMkLst>
        </pc:spChg>
        <pc:spChg chg="add mod">
          <ac:chgData name="Ivy Kim" userId="b31d0c2d-2b21-497d-b95b-9a114683f2eb" providerId="ADAL" clId="{5A245ACA-4F41-4F54-BB32-110D2A6A025C}" dt="2019-10-10T19:45:15.646" v="3905" actId="2711"/>
          <ac:spMkLst>
            <pc:docMk/>
            <pc:sldMk cId="2080656870" sldId="2076135976"/>
            <ac:spMk id="54" creationId="{AB249C62-BB60-457B-A739-3303FE4C8823}"/>
          </ac:spMkLst>
        </pc:spChg>
        <pc:spChg chg="mod">
          <ac:chgData name="Ivy Kim" userId="b31d0c2d-2b21-497d-b95b-9a114683f2eb" providerId="ADAL" clId="{5A245ACA-4F41-4F54-BB32-110D2A6A025C}" dt="2019-10-10T19:38:37.098" v="3810" actId="20577"/>
          <ac:spMkLst>
            <pc:docMk/>
            <pc:sldMk cId="2080656870" sldId="2076135976"/>
            <ac:spMk id="65" creationId="{C485CA41-AB34-43B2-9662-E9DB41842A2A}"/>
          </ac:spMkLst>
        </pc:spChg>
        <pc:spChg chg="add del mod">
          <ac:chgData name="Ivy Kim" userId="b31d0c2d-2b21-497d-b95b-9a114683f2eb" providerId="ADAL" clId="{5A245ACA-4F41-4F54-BB32-110D2A6A025C}" dt="2019-10-15T18:28:00.038" v="7400" actId="478"/>
          <ac:spMkLst>
            <pc:docMk/>
            <pc:sldMk cId="2080656870" sldId="2076135976"/>
            <ac:spMk id="72" creationId="{8C581237-1DA1-41A6-BFC7-6A348D79583F}"/>
          </ac:spMkLst>
        </pc:spChg>
        <pc:spChg chg="del">
          <ac:chgData name="Ivy Kim" userId="b31d0c2d-2b21-497d-b95b-9a114683f2eb" providerId="ADAL" clId="{5A245ACA-4F41-4F54-BB32-110D2A6A025C}" dt="2019-10-10T22:41:28.169" v="5739" actId="478"/>
          <ac:spMkLst>
            <pc:docMk/>
            <pc:sldMk cId="2080656870" sldId="2076135976"/>
            <ac:spMk id="104" creationId="{4489C270-8FA8-4095-A646-9310D8790BC2}"/>
          </ac:spMkLst>
        </pc:spChg>
        <pc:spChg chg="del">
          <ac:chgData name="Ivy Kim" userId="b31d0c2d-2b21-497d-b95b-9a114683f2eb" providerId="ADAL" clId="{5A245ACA-4F41-4F54-BB32-110D2A6A025C}" dt="2019-10-10T22:41:28.169" v="5739" actId="478"/>
          <ac:spMkLst>
            <pc:docMk/>
            <pc:sldMk cId="2080656870" sldId="2076135976"/>
            <ac:spMk id="108" creationId="{BBD5CAB8-C570-4D26-8461-7912595D611E}"/>
          </ac:spMkLst>
        </pc:spChg>
        <pc:spChg chg="del">
          <ac:chgData name="Ivy Kim" userId="b31d0c2d-2b21-497d-b95b-9a114683f2eb" providerId="ADAL" clId="{5A245ACA-4F41-4F54-BB32-110D2A6A025C}" dt="2019-10-10T22:41:28.169" v="5739" actId="478"/>
          <ac:spMkLst>
            <pc:docMk/>
            <pc:sldMk cId="2080656870" sldId="2076135976"/>
            <ac:spMk id="109" creationId="{A104940B-8832-43EF-8B4D-20B5D7CA2D4A}"/>
          </ac:spMkLst>
        </pc:spChg>
        <pc:spChg chg="mod ord topLvl">
          <ac:chgData name="Ivy Kim" userId="b31d0c2d-2b21-497d-b95b-9a114683f2eb" providerId="ADAL" clId="{5A245ACA-4F41-4F54-BB32-110D2A6A025C}" dt="2019-10-10T19:39:20.920" v="3821" actId="164"/>
          <ac:spMkLst>
            <pc:docMk/>
            <pc:sldMk cId="2080656870" sldId="2076135976"/>
            <ac:spMk id="163" creationId="{75FCCC08-5083-42B9-AEF3-734DA8CD3A19}"/>
          </ac:spMkLst>
        </pc:spChg>
        <pc:spChg chg="mod ord">
          <ac:chgData name="Ivy Kim" userId="b31d0c2d-2b21-497d-b95b-9a114683f2eb" providerId="ADAL" clId="{5A245ACA-4F41-4F54-BB32-110D2A6A025C}" dt="2019-10-10T19:39:23.244" v="3822" actId="12788"/>
          <ac:spMkLst>
            <pc:docMk/>
            <pc:sldMk cId="2080656870" sldId="2076135976"/>
            <ac:spMk id="184" creationId="{7ADB8815-D5EE-4ED5-98A0-C220B0E6C89A}"/>
          </ac:spMkLst>
        </pc:spChg>
        <pc:spChg chg="mod ord topLvl">
          <ac:chgData name="Ivy Kim" userId="b31d0c2d-2b21-497d-b95b-9a114683f2eb" providerId="ADAL" clId="{5A245ACA-4F41-4F54-BB32-110D2A6A025C}" dt="2019-10-10T19:39:20.920" v="3821" actId="164"/>
          <ac:spMkLst>
            <pc:docMk/>
            <pc:sldMk cId="2080656870" sldId="2076135976"/>
            <ac:spMk id="186" creationId="{37012312-0C3C-4C21-A725-956CBB79746F}"/>
          </ac:spMkLst>
        </pc:spChg>
        <pc:spChg chg="mod topLvl">
          <ac:chgData name="Ivy Kim" userId="b31d0c2d-2b21-497d-b95b-9a114683f2eb" providerId="ADAL" clId="{5A245ACA-4F41-4F54-BB32-110D2A6A025C}" dt="2019-10-10T19:43:29.487" v="3868" actId="122"/>
          <ac:spMkLst>
            <pc:docMk/>
            <pc:sldMk cId="2080656870" sldId="2076135976"/>
            <ac:spMk id="188" creationId="{1AFD8683-7858-44C2-A4B0-89CD4F1180A9}"/>
          </ac:spMkLst>
        </pc:spChg>
        <pc:grpChg chg="add del mod">
          <ac:chgData name="Ivy Kim" userId="b31d0c2d-2b21-497d-b95b-9a114683f2eb" providerId="ADAL" clId="{5A245ACA-4F41-4F54-BB32-110D2A6A025C}" dt="2019-10-10T19:38:58.452" v="3817" actId="165"/>
          <ac:grpSpMkLst>
            <pc:docMk/>
            <pc:sldMk cId="2080656870" sldId="2076135976"/>
            <ac:grpSpMk id="6" creationId="{74FE1199-B94E-4A0A-AF04-8EFFD1BCF2DC}"/>
          </ac:grpSpMkLst>
        </pc:grpChg>
        <pc:grpChg chg="add mod">
          <ac:chgData name="Ivy Kim" userId="b31d0c2d-2b21-497d-b95b-9a114683f2eb" providerId="ADAL" clId="{5A245ACA-4F41-4F54-BB32-110D2A6A025C}" dt="2019-10-10T19:39:23.244" v="3822" actId="12788"/>
          <ac:grpSpMkLst>
            <pc:docMk/>
            <pc:sldMk cId="2080656870" sldId="2076135976"/>
            <ac:grpSpMk id="7" creationId="{055C397A-4D77-4547-8D2F-E9E8BF0A8B42}"/>
          </ac:grpSpMkLst>
        </pc:grpChg>
        <pc:grpChg chg="add">
          <ac:chgData name="Ivy Kim" userId="b31d0c2d-2b21-497d-b95b-9a114683f2eb" providerId="ADAL" clId="{5A245ACA-4F41-4F54-BB32-110D2A6A025C}" dt="2019-10-10T22:41:29.151" v="5740"/>
          <ac:grpSpMkLst>
            <pc:docMk/>
            <pc:sldMk cId="2080656870" sldId="2076135976"/>
            <ac:grpSpMk id="73" creationId="{367AEC1F-9890-41E0-B899-336E67C97F2D}"/>
          </ac:grpSpMkLst>
        </pc:grpChg>
        <pc:grpChg chg="del mod">
          <ac:chgData name="Ivy Kim" userId="b31d0c2d-2b21-497d-b95b-9a114683f2eb" providerId="ADAL" clId="{5A245ACA-4F41-4F54-BB32-110D2A6A025C}" dt="2019-10-10T19:38:48.399" v="3813" actId="165"/>
          <ac:grpSpMkLst>
            <pc:docMk/>
            <pc:sldMk cId="2080656870" sldId="2076135976"/>
            <ac:grpSpMk id="80" creationId="{8FA3F250-6DE1-4F22-9F1B-5071D6750966}"/>
          </ac:grpSpMkLst>
        </pc:grpChg>
        <pc:picChg chg="mod topLvl">
          <ac:chgData name="Ivy Kim" userId="b31d0c2d-2b21-497d-b95b-9a114683f2eb" providerId="ADAL" clId="{5A245ACA-4F41-4F54-BB32-110D2A6A025C}" dt="2019-10-10T19:42:52.409" v="3846" actId="1037"/>
          <ac:picMkLst>
            <pc:docMk/>
            <pc:sldMk cId="2080656870" sldId="2076135976"/>
            <ac:picMk id="130" creationId="{85237544-AD94-4D24-9A4A-02F07FBA3B64}"/>
          </ac:picMkLst>
        </pc:picChg>
        <pc:picChg chg="mod topLvl">
          <ac:chgData name="Ivy Kim" userId="b31d0c2d-2b21-497d-b95b-9a114683f2eb" providerId="ADAL" clId="{5A245ACA-4F41-4F54-BB32-110D2A6A025C}" dt="2019-10-10T19:42:55.868" v="3847" actId="1076"/>
          <ac:picMkLst>
            <pc:docMk/>
            <pc:sldMk cId="2080656870" sldId="2076135976"/>
            <ac:picMk id="135" creationId="{59F176CD-633E-46BF-AB6F-0EFB667B6245}"/>
          </ac:picMkLst>
        </pc:picChg>
        <pc:picChg chg="mod topLvl">
          <ac:chgData name="Ivy Kim" userId="b31d0c2d-2b21-497d-b95b-9a114683f2eb" providerId="ADAL" clId="{5A245ACA-4F41-4F54-BB32-110D2A6A025C}" dt="2019-10-10T19:42:36.618" v="3827" actId="1076"/>
          <ac:picMkLst>
            <pc:docMk/>
            <pc:sldMk cId="2080656870" sldId="2076135976"/>
            <ac:picMk id="162" creationId="{D79B8667-5745-4591-A031-E426EE7F6E2A}"/>
          </ac:picMkLst>
        </pc:picChg>
        <pc:picChg chg="mod topLvl">
          <ac:chgData name="Ivy Kim" userId="b31d0c2d-2b21-497d-b95b-9a114683f2eb" providerId="ADAL" clId="{5A245ACA-4F41-4F54-BB32-110D2A6A025C}" dt="2019-10-10T19:43:02.717" v="3849" actId="1076"/>
          <ac:picMkLst>
            <pc:docMk/>
            <pc:sldMk cId="2080656870" sldId="2076135976"/>
            <ac:picMk id="164" creationId="{BA96D16E-15FF-41E2-8658-F2AB06132F1F}"/>
          </ac:picMkLst>
        </pc:picChg>
        <pc:picChg chg="mod topLvl">
          <ac:chgData name="Ivy Kim" userId="b31d0c2d-2b21-497d-b95b-9a114683f2eb" providerId="ADAL" clId="{5A245ACA-4F41-4F54-BB32-110D2A6A025C}" dt="2019-10-10T19:42:59.479" v="3848" actId="1076"/>
          <ac:picMkLst>
            <pc:docMk/>
            <pc:sldMk cId="2080656870" sldId="2076135976"/>
            <ac:picMk id="1026" creationId="{C9BC6006-3251-49B6-A412-6D060AF1CED3}"/>
          </ac:picMkLst>
        </pc:picChg>
        <pc:picChg chg="mod topLvl">
          <ac:chgData name="Ivy Kim" userId="b31d0c2d-2b21-497d-b95b-9a114683f2eb" providerId="ADAL" clId="{5A245ACA-4F41-4F54-BB32-110D2A6A025C}" dt="2019-10-10T19:43:06.621" v="3850" actId="1076"/>
          <ac:picMkLst>
            <pc:docMk/>
            <pc:sldMk cId="2080656870" sldId="2076135976"/>
            <ac:picMk id="1028" creationId="{6C3C99E8-EAB2-4403-A4F2-93A83801F4E7}"/>
          </ac:picMkLst>
        </pc:picChg>
        <pc:cxnChg chg="add mod">
          <ac:chgData name="Ivy Kim" userId="b31d0c2d-2b21-497d-b95b-9a114683f2eb" providerId="ADAL" clId="{5A245ACA-4F41-4F54-BB32-110D2A6A025C}" dt="2019-10-10T19:44:53.856" v="3896" actId="465"/>
          <ac:cxnSpMkLst>
            <pc:docMk/>
            <pc:sldMk cId="2080656870" sldId="2076135976"/>
            <ac:cxnSpMk id="56" creationId="{08B40E61-4713-4899-B73F-657661E9EC0F}"/>
          </ac:cxnSpMkLst>
        </pc:cxnChg>
        <pc:cxnChg chg="add mod">
          <ac:chgData name="Ivy Kim" userId="b31d0c2d-2b21-497d-b95b-9a114683f2eb" providerId="ADAL" clId="{5A245ACA-4F41-4F54-BB32-110D2A6A025C}" dt="2019-10-10T19:44:53.856" v="3896" actId="465"/>
          <ac:cxnSpMkLst>
            <pc:docMk/>
            <pc:sldMk cId="2080656870" sldId="2076135976"/>
            <ac:cxnSpMk id="57" creationId="{C2B791C5-734D-43F2-B8B2-BB9387ADA66A}"/>
          </ac:cxnSpMkLst>
        </pc:cxnChg>
        <pc:cxnChg chg="mod">
          <ac:chgData name="Ivy Kim" userId="b31d0c2d-2b21-497d-b95b-9a114683f2eb" providerId="ADAL" clId="{5A245ACA-4F41-4F54-BB32-110D2A6A025C}" dt="2019-10-10T19:44:53.176" v="3895" actId="465"/>
          <ac:cxnSpMkLst>
            <pc:docMk/>
            <pc:sldMk cId="2080656870" sldId="2076135976"/>
            <ac:cxnSpMk id="76" creationId="{ED2D7A06-9134-41F9-8F27-D714819D36C2}"/>
          </ac:cxnSpMkLst>
        </pc:cxnChg>
        <pc:cxnChg chg="mod">
          <ac:chgData name="Ivy Kim" userId="b31d0c2d-2b21-497d-b95b-9a114683f2eb" providerId="ADAL" clId="{5A245ACA-4F41-4F54-BB32-110D2A6A025C}" dt="2019-10-10T19:44:53.176" v="3895" actId="465"/>
          <ac:cxnSpMkLst>
            <pc:docMk/>
            <pc:sldMk cId="2080656870" sldId="2076135976"/>
            <ac:cxnSpMk id="77" creationId="{788C3EC3-9164-4D61-94F4-2DBD5305DFB5}"/>
          </ac:cxnSpMkLst>
        </pc:cxnChg>
        <pc:cxnChg chg="mod">
          <ac:chgData name="Ivy Kim" userId="b31d0c2d-2b21-497d-b95b-9a114683f2eb" providerId="ADAL" clId="{5A245ACA-4F41-4F54-BB32-110D2A6A025C}" dt="2019-10-10T19:44:53.856" v="3896" actId="465"/>
          <ac:cxnSpMkLst>
            <pc:docMk/>
            <pc:sldMk cId="2080656870" sldId="2076135976"/>
            <ac:cxnSpMk id="93" creationId="{881A8B4F-1F9D-4F10-AEFA-A76598C42996}"/>
          </ac:cxnSpMkLst>
        </pc:cxnChg>
        <pc:cxnChg chg="mod">
          <ac:chgData name="Ivy Kim" userId="b31d0c2d-2b21-497d-b95b-9a114683f2eb" providerId="ADAL" clId="{5A245ACA-4F41-4F54-BB32-110D2A6A025C}" dt="2019-10-10T19:44:53.856" v="3896" actId="465"/>
          <ac:cxnSpMkLst>
            <pc:docMk/>
            <pc:sldMk cId="2080656870" sldId="2076135976"/>
            <ac:cxnSpMk id="94" creationId="{42F2C3E9-9229-484F-A2CB-8A7A34551B94}"/>
          </ac:cxnSpMkLst>
        </pc:cxnChg>
        <pc:cxnChg chg="mod">
          <ac:chgData name="Ivy Kim" userId="b31d0c2d-2b21-497d-b95b-9a114683f2eb" providerId="ADAL" clId="{5A245ACA-4F41-4F54-BB32-110D2A6A025C}" dt="2019-10-10T19:44:53.856" v="3896" actId="465"/>
          <ac:cxnSpMkLst>
            <pc:docMk/>
            <pc:sldMk cId="2080656870" sldId="2076135976"/>
            <ac:cxnSpMk id="96" creationId="{5FABFA07-DA3A-433E-84F2-6DE40C2B5221}"/>
          </ac:cxnSpMkLst>
        </pc:cxnChg>
        <pc:cxnChg chg="mod">
          <ac:chgData name="Ivy Kim" userId="b31d0c2d-2b21-497d-b95b-9a114683f2eb" providerId="ADAL" clId="{5A245ACA-4F41-4F54-BB32-110D2A6A025C}" dt="2019-10-10T19:44:58.047" v="3902" actId="1037"/>
          <ac:cxnSpMkLst>
            <pc:docMk/>
            <pc:sldMk cId="2080656870" sldId="2076135976"/>
            <ac:cxnSpMk id="97" creationId="{C2CFF64F-C398-40AE-A280-B36C94BA5DE1}"/>
          </ac:cxnSpMkLst>
        </pc:cxnChg>
        <pc:cxnChg chg="mod">
          <ac:chgData name="Ivy Kim" userId="b31d0c2d-2b21-497d-b95b-9a114683f2eb" providerId="ADAL" clId="{5A245ACA-4F41-4F54-BB32-110D2A6A025C}" dt="2019-10-10T19:44:53.856" v="3896" actId="465"/>
          <ac:cxnSpMkLst>
            <pc:docMk/>
            <pc:sldMk cId="2080656870" sldId="2076135976"/>
            <ac:cxnSpMk id="98" creationId="{26D235A4-B398-420C-8364-7B247EF6D47E}"/>
          </ac:cxnSpMkLst>
        </pc:cxnChg>
        <pc:cxnChg chg="mod">
          <ac:chgData name="Ivy Kim" userId="b31d0c2d-2b21-497d-b95b-9a114683f2eb" providerId="ADAL" clId="{5A245ACA-4F41-4F54-BB32-110D2A6A025C}" dt="2019-10-10T19:44:11.497" v="3877" actId="692"/>
          <ac:cxnSpMkLst>
            <pc:docMk/>
            <pc:sldMk cId="2080656870" sldId="2076135976"/>
            <ac:cxnSpMk id="103" creationId="{6E357CD7-37B4-47E6-837C-48C77C3E6FE3}"/>
          </ac:cxnSpMkLst>
        </pc:cxnChg>
      </pc:sldChg>
      <pc:sldChg chg="add mod modShow">
        <pc:chgData name="Ivy Kim" userId="b31d0c2d-2b21-497d-b95b-9a114683f2eb" providerId="ADAL" clId="{5A245ACA-4F41-4F54-BB32-110D2A6A025C}" dt="2019-10-10T20:10:14.354" v="4295" actId="729"/>
        <pc:sldMkLst>
          <pc:docMk/>
          <pc:sldMk cId="1287048638" sldId="2076135977"/>
        </pc:sldMkLst>
      </pc:sldChg>
      <pc:sldChg chg="addSp delSp modSp add del">
        <pc:chgData name="Ivy Kim" userId="b31d0c2d-2b21-497d-b95b-9a114683f2eb" providerId="ADAL" clId="{5A245ACA-4F41-4F54-BB32-110D2A6A025C}" dt="2019-10-10T19:53:03.187" v="3935" actId="47"/>
        <pc:sldMkLst>
          <pc:docMk/>
          <pc:sldMk cId="2628036180" sldId="2076135977"/>
        </pc:sldMkLst>
        <pc:spChg chg="mod">
          <ac:chgData name="Ivy Kim" userId="b31d0c2d-2b21-497d-b95b-9a114683f2eb" providerId="ADAL" clId="{5A245ACA-4F41-4F54-BB32-110D2A6A025C}" dt="2019-10-10T19:48:47.459" v="3928" actId="1076"/>
          <ac:spMkLst>
            <pc:docMk/>
            <pc:sldMk cId="2628036180" sldId="2076135977"/>
            <ac:spMk id="41" creationId="{5FAB190B-FC5B-4E44-9ACD-584FB5919AD5}"/>
          </ac:spMkLst>
        </pc:spChg>
        <pc:spChg chg="add del">
          <ac:chgData name="Ivy Kim" userId="b31d0c2d-2b21-497d-b95b-9a114683f2eb" providerId="ADAL" clId="{5A245ACA-4F41-4F54-BB32-110D2A6A025C}" dt="2019-10-10T19:51:16.875" v="3930" actId="478"/>
          <ac:spMkLst>
            <pc:docMk/>
            <pc:sldMk cId="2628036180" sldId="2076135977"/>
            <ac:spMk id="59" creationId="{D563086A-A5D2-B14F-9787-D25AD344DD8C}"/>
          </ac:spMkLst>
        </pc:spChg>
        <pc:cxnChg chg="mod">
          <ac:chgData name="Ivy Kim" userId="b31d0c2d-2b21-497d-b95b-9a114683f2eb" providerId="ADAL" clId="{5A245ACA-4F41-4F54-BB32-110D2A6A025C}" dt="2019-10-10T19:51:16.875" v="3930" actId="478"/>
          <ac:cxnSpMkLst>
            <pc:docMk/>
            <pc:sldMk cId="2628036180" sldId="2076135977"/>
            <ac:cxnSpMk id="68" creationId="{E1CEB725-1C48-9B46-A82D-8EE461A2F202}"/>
          </ac:cxnSpMkLst>
        </pc:cxnChg>
      </pc:sldChg>
      <pc:sldChg chg="addSp delSp modSp add">
        <pc:chgData name="Ivy Kim" userId="b31d0c2d-2b21-497d-b95b-9a114683f2eb" providerId="ADAL" clId="{5A245ACA-4F41-4F54-BB32-110D2A6A025C}" dt="2019-10-11T16:10:22.460" v="5926" actId="1035"/>
        <pc:sldMkLst>
          <pc:docMk/>
          <pc:sldMk cId="3007868073" sldId="2076135978"/>
        </pc:sldMkLst>
        <pc:spChg chg="mod">
          <ac:chgData name="Ivy Kim" userId="b31d0c2d-2b21-497d-b95b-9a114683f2eb" providerId="ADAL" clId="{5A245ACA-4F41-4F54-BB32-110D2A6A025C}" dt="2019-10-10T20:13:06.053" v="4347" actId="20577"/>
          <ac:spMkLst>
            <pc:docMk/>
            <pc:sldMk cId="3007868073" sldId="2076135978"/>
            <ac:spMk id="207" creationId="{4765E6D0-FB1D-49D8-BC9B-5798245D366F}"/>
          </ac:spMkLst>
        </pc:spChg>
        <pc:spChg chg="mod topLvl">
          <ac:chgData name="Ivy Kim" userId="b31d0c2d-2b21-497d-b95b-9a114683f2eb" providerId="ADAL" clId="{5A245ACA-4F41-4F54-BB32-110D2A6A025C}" dt="2019-10-10T22:50:14.697" v="5853" actId="164"/>
          <ac:spMkLst>
            <pc:docMk/>
            <pc:sldMk cId="3007868073" sldId="2076135978"/>
            <ac:spMk id="263" creationId="{7AF3E5A4-92D3-4017-9983-44516C7955C6}"/>
          </ac:spMkLst>
        </pc:spChg>
        <pc:spChg chg="mod ord">
          <ac:chgData name="Ivy Kim" userId="b31d0c2d-2b21-497d-b95b-9a114683f2eb" providerId="ADAL" clId="{5A245ACA-4F41-4F54-BB32-110D2A6A025C}" dt="2019-10-10T22:25:17.116" v="5360" actId="1036"/>
          <ac:spMkLst>
            <pc:docMk/>
            <pc:sldMk cId="3007868073" sldId="2076135978"/>
            <ac:spMk id="287" creationId="{93873865-CF10-422B-8915-0AC89BAF61FF}"/>
          </ac:spMkLst>
        </pc:spChg>
        <pc:grpChg chg="add mod">
          <ac:chgData name="Ivy Kim" userId="b31d0c2d-2b21-497d-b95b-9a114683f2eb" providerId="ADAL" clId="{5A245ACA-4F41-4F54-BB32-110D2A6A025C}" dt="2019-10-10T22:50:14.697" v="5853" actId="164"/>
          <ac:grpSpMkLst>
            <pc:docMk/>
            <pc:sldMk cId="3007868073" sldId="2076135978"/>
            <ac:grpSpMk id="7" creationId="{430F9FB2-53EF-45AC-9406-C5A0B127150F}"/>
          </ac:grpSpMkLst>
        </pc:grpChg>
        <pc:grpChg chg="del">
          <ac:chgData name="Ivy Kim" userId="b31d0c2d-2b21-497d-b95b-9a114683f2eb" providerId="ADAL" clId="{5A245ACA-4F41-4F54-BB32-110D2A6A025C}" dt="2019-10-10T22:49:54.192" v="5845" actId="165"/>
          <ac:grpSpMkLst>
            <pc:docMk/>
            <pc:sldMk cId="3007868073" sldId="2076135978"/>
            <ac:grpSpMk id="35" creationId="{DDF9C419-2154-4A18-956B-81CA54F17E99}"/>
          </ac:grpSpMkLst>
        </pc:grpChg>
        <pc:grpChg chg="ord">
          <ac:chgData name="Ivy Kim" userId="b31d0c2d-2b21-497d-b95b-9a114683f2eb" providerId="ADAL" clId="{5A245ACA-4F41-4F54-BB32-110D2A6A025C}" dt="2019-10-10T22:25:05.273" v="5356" actId="166"/>
          <ac:grpSpMkLst>
            <pc:docMk/>
            <pc:sldMk cId="3007868073" sldId="2076135978"/>
            <ac:grpSpMk id="283" creationId="{2AC1AD81-34EE-43C0-8805-024E9B634AB7}"/>
          </ac:grpSpMkLst>
        </pc:grpChg>
        <pc:picChg chg="mod topLvl">
          <ac:chgData name="Ivy Kim" userId="b31d0c2d-2b21-497d-b95b-9a114683f2eb" providerId="ADAL" clId="{5A245ACA-4F41-4F54-BB32-110D2A6A025C}" dt="2019-10-10T22:50:14.697" v="5853" actId="164"/>
          <ac:picMkLst>
            <pc:docMk/>
            <pc:sldMk cId="3007868073" sldId="2076135978"/>
            <ac:picMk id="265" creationId="{0936B997-FA29-4713-93D7-E1F494ADE638}"/>
          </ac:picMkLst>
        </pc:picChg>
        <pc:picChg chg="mod topLvl">
          <ac:chgData name="Ivy Kim" userId="b31d0c2d-2b21-497d-b95b-9a114683f2eb" providerId="ADAL" clId="{5A245ACA-4F41-4F54-BB32-110D2A6A025C}" dt="2019-10-10T22:50:14.697" v="5853" actId="164"/>
          <ac:picMkLst>
            <pc:docMk/>
            <pc:sldMk cId="3007868073" sldId="2076135978"/>
            <ac:picMk id="266" creationId="{A1973CCC-9EB7-4A4A-B869-3CE85D22C3B4}"/>
          </ac:picMkLst>
        </pc:picChg>
        <pc:picChg chg="mod topLvl">
          <ac:chgData name="Ivy Kim" userId="b31d0c2d-2b21-497d-b95b-9a114683f2eb" providerId="ADAL" clId="{5A245ACA-4F41-4F54-BB32-110D2A6A025C}" dt="2019-10-10T22:50:14.697" v="5853" actId="164"/>
          <ac:picMkLst>
            <pc:docMk/>
            <pc:sldMk cId="3007868073" sldId="2076135978"/>
            <ac:picMk id="267" creationId="{788D80A7-4BEA-4376-9328-9D4C92FF67A9}"/>
          </ac:picMkLst>
        </pc:picChg>
        <pc:cxnChg chg="mod">
          <ac:chgData name="Ivy Kim" userId="b31d0c2d-2b21-497d-b95b-9a114683f2eb" providerId="ADAL" clId="{5A245ACA-4F41-4F54-BB32-110D2A6A025C}" dt="2019-10-11T16:10:22.460" v="5926" actId="1035"/>
          <ac:cxnSpMkLst>
            <pc:docMk/>
            <pc:sldMk cId="3007868073" sldId="2076135978"/>
            <ac:cxnSpMk id="233" creationId="{70762181-AF54-439A-A30B-BC133C7678B5}"/>
          </ac:cxnSpMkLst>
        </pc:cxnChg>
        <pc:cxnChg chg="mod">
          <ac:chgData name="Ivy Kim" userId="b31d0c2d-2b21-497d-b95b-9a114683f2eb" providerId="ADAL" clId="{5A245ACA-4F41-4F54-BB32-110D2A6A025C}" dt="2019-10-10T20:47:29.062" v="4756" actId="14100"/>
          <ac:cxnSpMkLst>
            <pc:docMk/>
            <pc:sldMk cId="3007868073" sldId="2076135978"/>
            <ac:cxnSpMk id="269" creationId="{4591C163-C70B-4D9C-88BC-C0FA500CA772}"/>
          </ac:cxnSpMkLst>
        </pc:cxnChg>
        <pc:cxnChg chg="mod">
          <ac:chgData name="Ivy Kim" userId="b31d0c2d-2b21-497d-b95b-9a114683f2eb" providerId="ADAL" clId="{5A245ACA-4F41-4F54-BB32-110D2A6A025C}" dt="2019-10-10T20:47:26.925" v="4755" actId="14100"/>
          <ac:cxnSpMkLst>
            <pc:docMk/>
            <pc:sldMk cId="3007868073" sldId="2076135978"/>
            <ac:cxnSpMk id="270" creationId="{48FD541A-0206-49E7-AD78-3B1F8D66D9ED}"/>
          </ac:cxnSpMkLst>
        </pc:cxnChg>
        <pc:cxnChg chg="mod">
          <ac:chgData name="Ivy Kim" userId="b31d0c2d-2b21-497d-b95b-9a114683f2eb" providerId="ADAL" clId="{5A245ACA-4F41-4F54-BB32-110D2A6A025C}" dt="2019-10-10T20:24:01.629" v="4483" actId="692"/>
          <ac:cxnSpMkLst>
            <pc:docMk/>
            <pc:sldMk cId="3007868073" sldId="2076135978"/>
            <ac:cxnSpMk id="271" creationId="{FF34E831-13C5-478E-8584-F47166B3168C}"/>
          </ac:cxnSpMkLst>
        </pc:cxnChg>
        <pc:cxnChg chg="mod">
          <ac:chgData name="Ivy Kim" userId="b31d0c2d-2b21-497d-b95b-9a114683f2eb" providerId="ADAL" clId="{5A245ACA-4F41-4F54-BB32-110D2A6A025C}" dt="2019-10-10T22:24:35.174" v="5352" actId="14100"/>
          <ac:cxnSpMkLst>
            <pc:docMk/>
            <pc:sldMk cId="3007868073" sldId="2076135978"/>
            <ac:cxnSpMk id="284" creationId="{9815A52E-729A-4C99-8020-79F587586682}"/>
          </ac:cxnSpMkLst>
        </pc:cxnChg>
        <pc:cxnChg chg="mod">
          <ac:chgData name="Ivy Kim" userId="b31d0c2d-2b21-497d-b95b-9a114683f2eb" providerId="ADAL" clId="{5A245ACA-4F41-4F54-BB32-110D2A6A025C}" dt="2019-10-10T22:25:02.115" v="5355" actId="14100"/>
          <ac:cxnSpMkLst>
            <pc:docMk/>
            <pc:sldMk cId="3007868073" sldId="2076135978"/>
            <ac:cxnSpMk id="285" creationId="{F84FE32A-B989-481F-A568-701D463D4C2A}"/>
          </ac:cxnSpMkLst>
        </pc:cxnChg>
      </pc:sldChg>
      <pc:sldChg chg="add del">
        <pc:chgData name="Ivy Kim" userId="b31d0c2d-2b21-497d-b95b-9a114683f2eb" providerId="ADAL" clId="{5A245ACA-4F41-4F54-BB32-110D2A6A025C}" dt="2019-10-11T16:11:46.280" v="5940"/>
        <pc:sldMkLst>
          <pc:docMk/>
          <pc:sldMk cId="949437041" sldId="2076135979"/>
        </pc:sldMkLst>
      </pc:sldChg>
      <pc:sldChg chg="addSp delSp modSp add ord">
        <pc:chgData name="Ivy Kim" userId="b31d0c2d-2b21-497d-b95b-9a114683f2eb" providerId="ADAL" clId="{5A245ACA-4F41-4F54-BB32-110D2A6A025C}" dt="2019-10-11T16:53:43.062" v="6386" actId="478"/>
        <pc:sldMkLst>
          <pc:docMk/>
          <pc:sldMk cId="2025901187" sldId="2076135979"/>
        </pc:sldMkLst>
        <pc:spChg chg="mod">
          <ac:chgData name="Ivy Kim" userId="b31d0c2d-2b21-497d-b95b-9a114683f2eb" providerId="ADAL" clId="{5A245ACA-4F41-4F54-BB32-110D2A6A025C}" dt="2019-10-11T16:12:19.734" v="5971" actId="20577"/>
          <ac:spMkLst>
            <pc:docMk/>
            <pc:sldMk cId="2025901187" sldId="2076135979"/>
            <ac:spMk id="3" creationId="{FDD4ECA8-AF69-4687-BB53-CA224A93DAB1}"/>
          </ac:spMkLst>
        </pc:spChg>
        <pc:spChg chg="mod ord">
          <ac:chgData name="Ivy Kim" userId="b31d0c2d-2b21-497d-b95b-9a114683f2eb" providerId="ADAL" clId="{5A245ACA-4F41-4F54-BB32-110D2A6A025C}" dt="2019-10-11T16:51:26.208" v="6335" actId="167"/>
          <ac:spMkLst>
            <pc:docMk/>
            <pc:sldMk cId="2025901187" sldId="2076135979"/>
            <ac:spMk id="57" creationId="{02E5F5F2-1FB0-4BDC-8C6C-273EEA53A640}"/>
          </ac:spMkLst>
        </pc:spChg>
        <pc:spChg chg="mod topLvl">
          <ac:chgData name="Ivy Kim" userId="b31d0c2d-2b21-497d-b95b-9a114683f2eb" providerId="ADAL" clId="{5A245ACA-4F41-4F54-BB32-110D2A6A025C}" dt="2019-10-11T16:26:29.635" v="6075" actId="164"/>
          <ac:spMkLst>
            <pc:docMk/>
            <pc:sldMk cId="2025901187" sldId="2076135979"/>
            <ac:spMk id="72" creationId="{9C95CEFD-DC2A-44F5-AC09-C0BB5800E711}"/>
          </ac:spMkLst>
        </pc:spChg>
        <pc:spChg chg="mod topLvl">
          <ac:chgData name="Ivy Kim" userId="b31d0c2d-2b21-497d-b95b-9a114683f2eb" providerId="ADAL" clId="{5A245ACA-4F41-4F54-BB32-110D2A6A025C}" dt="2019-10-11T16:26:29.635" v="6075" actId="164"/>
          <ac:spMkLst>
            <pc:docMk/>
            <pc:sldMk cId="2025901187" sldId="2076135979"/>
            <ac:spMk id="74" creationId="{44CA7489-8B82-47EC-A69D-7A7478C1639A}"/>
          </ac:spMkLst>
        </pc:spChg>
        <pc:spChg chg="add del mod">
          <ac:chgData name="Ivy Kim" userId="b31d0c2d-2b21-497d-b95b-9a114683f2eb" providerId="ADAL" clId="{5A245ACA-4F41-4F54-BB32-110D2A6A025C}" dt="2019-10-11T16:53:43.062" v="6386" actId="478"/>
          <ac:spMkLst>
            <pc:docMk/>
            <pc:sldMk cId="2025901187" sldId="2076135979"/>
            <ac:spMk id="82" creationId="{A840FD5F-5C34-4F8A-8C62-E939203EAF3E}"/>
          </ac:spMkLst>
        </pc:spChg>
        <pc:spChg chg="add del mod">
          <ac:chgData name="Ivy Kim" userId="b31d0c2d-2b21-497d-b95b-9a114683f2eb" providerId="ADAL" clId="{5A245ACA-4F41-4F54-BB32-110D2A6A025C}" dt="2019-10-11T16:53:43.062" v="6386" actId="478"/>
          <ac:spMkLst>
            <pc:docMk/>
            <pc:sldMk cId="2025901187" sldId="2076135979"/>
            <ac:spMk id="85" creationId="{D6051190-A6B0-467B-9822-88D212091D48}"/>
          </ac:spMkLst>
        </pc:spChg>
        <pc:spChg chg="add del mod">
          <ac:chgData name="Ivy Kim" userId="b31d0c2d-2b21-497d-b95b-9a114683f2eb" providerId="ADAL" clId="{5A245ACA-4F41-4F54-BB32-110D2A6A025C}" dt="2019-10-11T16:53:43.062" v="6386" actId="478"/>
          <ac:spMkLst>
            <pc:docMk/>
            <pc:sldMk cId="2025901187" sldId="2076135979"/>
            <ac:spMk id="86" creationId="{63C5DF3C-4AC5-4429-BA3D-B8ABFB64ABBD}"/>
          </ac:spMkLst>
        </pc:spChg>
        <pc:spChg chg="add del mod">
          <ac:chgData name="Ivy Kim" userId="b31d0c2d-2b21-497d-b95b-9a114683f2eb" providerId="ADAL" clId="{5A245ACA-4F41-4F54-BB32-110D2A6A025C}" dt="2019-10-11T16:53:43.062" v="6386" actId="478"/>
          <ac:spMkLst>
            <pc:docMk/>
            <pc:sldMk cId="2025901187" sldId="2076135979"/>
            <ac:spMk id="87" creationId="{288C2444-EFA9-474C-BE20-36B07F31CBB2}"/>
          </ac:spMkLst>
        </pc:spChg>
        <pc:spChg chg="del">
          <ac:chgData name="Ivy Kim" userId="b31d0c2d-2b21-497d-b95b-9a114683f2eb" providerId="ADAL" clId="{5A245ACA-4F41-4F54-BB32-110D2A6A025C}" dt="2019-10-11T16:23:57.271" v="6003" actId="478"/>
          <ac:spMkLst>
            <pc:docMk/>
            <pc:sldMk cId="2025901187" sldId="2076135979"/>
            <ac:spMk id="90" creationId="{29F37152-B489-4F3C-9CB9-F55DA1F69436}"/>
          </ac:spMkLst>
        </pc:spChg>
        <pc:spChg chg="del">
          <ac:chgData name="Ivy Kim" userId="b31d0c2d-2b21-497d-b95b-9a114683f2eb" providerId="ADAL" clId="{5A245ACA-4F41-4F54-BB32-110D2A6A025C}" dt="2019-10-11T16:23:59.131" v="6004" actId="478"/>
          <ac:spMkLst>
            <pc:docMk/>
            <pc:sldMk cId="2025901187" sldId="2076135979"/>
            <ac:spMk id="94" creationId="{81526821-D122-40B9-80D2-E2A48E68ACF6}"/>
          </ac:spMkLst>
        </pc:spChg>
        <pc:spChg chg="add del mod">
          <ac:chgData name="Ivy Kim" userId="b31d0c2d-2b21-497d-b95b-9a114683f2eb" providerId="ADAL" clId="{5A245ACA-4F41-4F54-BB32-110D2A6A025C}" dt="2019-10-11T16:53:43.062" v="6386" actId="478"/>
          <ac:spMkLst>
            <pc:docMk/>
            <pc:sldMk cId="2025901187" sldId="2076135979"/>
            <ac:spMk id="99" creationId="{3E8D32F1-18B9-41D9-A91B-401EA7A91B8D}"/>
          </ac:spMkLst>
        </pc:spChg>
        <pc:spChg chg="add del mod">
          <ac:chgData name="Ivy Kim" userId="b31d0c2d-2b21-497d-b95b-9a114683f2eb" providerId="ADAL" clId="{5A245ACA-4F41-4F54-BB32-110D2A6A025C}" dt="2019-10-11T16:53:43.062" v="6386" actId="478"/>
          <ac:spMkLst>
            <pc:docMk/>
            <pc:sldMk cId="2025901187" sldId="2076135979"/>
            <ac:spMk id="119" creationId="{65A1A902-BFD5-4102-A98A-831AC509C95B}"/>
          </ac:spMkLst>
        </pc:spChg>
        <pc:spChg chg="del mod topLvl">
          <ac:chgData name="Ivy Kim" userId="b31d0c2d-2b21-497d-b95b-9a114683f2eb" providerId="ADAL" clId="{5A245ACA-4F41-4F54-BB32-110D2A6A025C}" dt="2019-10-11T16:24:32.992" v="6010" actId="478"/>
          <ac:spMkLst>
            <pc:docMk/>
            <pc:sldMk cId="2025901187" sldId="2076135979"/>
            <ac:spMk id="121" creationId="{6C50A005-556B-48E2-9E5F-3EF142C5267C}"/>
          </ac:spMkLst>
        </pc:spChg>
        <pc:spChg chg="del mod topLvl">
          <ac:chgData name="Ivy Kim" userId="b31d0c2d-2b21-497d-b95b-9a114683f2eb" providerId="ADAL" clId="{5A245ACA-4F41-4F54-BB32-110D2A6A025C}" dt="2019-10-11T16:24:32.992" v="6010" actId="478"/>
          <ac:spMkLst>
            <pc:docMk/>
            <pc:sldMk cId="2025901187" sldId="2076135979"/>
            <ac:spMk id="122" creationId="{44BF0AFB-9976-44C0-99DB-C57E5FC09321}"/>
          </ac:spMkLst>
        </pc:spChg>
        <pc:spChg chg="mod topLvl">
          <ac:chgData name="Ivy Kim" userId="b31d0c2d-2b21-497d-b95b-9a114683f2eb" providerId="ADAL" clId="{5A245ACA-4F41-4F54-BB32-110D2A6A025C}" dt="2019-10-11T16:35:49.347" v="6326" actId="1035"/>
          <ac:spMkLst>
            <pc:docMk/>
            <pc:sldMk cId="2025901187" sldId="2076135979"/>
            <ac:spMk id="125" creationId="{5A3DA579-A1AA-4FC3-BFF6-9D1DEAB4ACC1}"/>
          </ac:spMkLst>
        </pc:spChg>
        <pc:spChg chg="del mod topLvl">
          <ac:chgData name="Ivy Kim" userId="b31d0c2d-2b21-497d-b95b-9a114683f2eb" providerId="ADAL" clId="{5A245ACA-4F41-4F54-BB32-110D2A6A025C}" dt="2019-10-11T16:35:34.362" v="6323" actId="478"/>
          <ac:spMkLst>
            <pc:docMk/>
            <pc:sldMk cId="2025901187" sldId="2076135979"/>
            <ac:spMk id="126" creationId="{8CA46261-ED28-4C01-9418-248BC60C7488}"/>
          </ac:spMkLst>
        </pc:spChg>
        <pc:spChg chg="mod topLvl">
          <ac:chgData name="Ivy Kim" userId="b31d0c2d-2b21-497d-b95b-9a114683f2eb" providerId="ADAL" clId="{5A245ACA-4F41-4F54-BB32-110D2A6A025C}" dt="2019-10-11T16:31:30.900" v="6238" actId="164"/>
          <ac:spMkLst>
            <pc:docMk/>
            <pc:sldMk cId="2025901187" sldId="2076135979"/>
            <ac:spMk id="130" creationId="{95AB4663-BC35-486D-BC6F-053F9431E106}"/>
          </ac:spMkLst>
        </pc:spChg>
        <pc:spChg chg="add mod ord">
          <ac:chgData name="Ivy Kim" userId="b31d0c2d-2b21-497d-b95b-9a114683f2eb" providerId="ADAL" clId="{5A245ACA-4F41-4F54-BB32-110D2A6A025C}" dt="2019-10-11T16:27:42.536" v="6127" actId="164"/>
          <ac:spMkLst>
            <pc:docMk/>
            <pc:sldMk cId="2025901187" sldId="2076135979"/>
            <ac:spMk id="133" creationId="{86F61132-5E22-4D82-B558-FF5568612E1D}"/>
          </ac:spMkLst>
        </pc:spChg>
        <pc:spChg chg="add del mod">
          <ac:chgData name="Ivy Kim" userId="b31d0c2d-2b21-497d-b95b-9a114683f2eb" providerId="ADAL" clId="{5A245ACA-4F41-4F54-BB32-110D2A6A025C}" dt="2019-10-11T16:34:06.460" v="6298" actId="478"/>
          <ac:spMkLst>
            <pc:docMk/>
            <pc:sldMk cId="2025901187" sldId="2076135979"/>
            <ac:spMk id="134" creationId="{F87431E3-679C-4D9C-8CE0-465CF523F156}"/>
          </ac:spMkLst>
        </pc:spChg>
        <pc:spChg chg="add del mod">
          <ac:chgData name="Ivy Kim" userId="b31d0c2d-2b21-497d-b95b-9a114683f2eb" providerId="ADAL" clId="{5A245ACA-4F41-4F54-BB32-110D2A6A025C}" dt="2019-10-11T16:34:09.580" v="6300" actId="478"/>
          <ac:spMkLst>
            <pc:docMk/>
            <pc:sldMk cId="2025901187" sldId="2076135979"/>
            <ac:spMk id="137" creationId="{74E09DE9-3D87-48D6-9746-4AD05590DCA3}"/>
          </ac:spMkLst>
        </pc:spChg>
        <pc:spChg chg="add mod">
          <ac:chgData name="Ivy Kim" userId="b31d0c2d-2b21-497d-b95b-9a114683f2eb" providerId="ADAL" clId="{5A245ACA-4F41-4F54-BB32-110D2A6A025C}" dt="2019-10-11T16:33:55.445" v="6272" actId="571"/>
          <ac:spMkLst>
            <pc:docMk/>
            <pc:sldMk cId="2025901187" sldId="2076135979"/>
            <ac:spMk id="143" creationId="{3C20ABAC-C043-45A5-BE56-1EE954E3FA5E}"/>
          </ac:spMkLst>
        </pc:spChg>
        <pc:spChg chg="add mod">
          <ac:chgData name="Ivy Kim" userId="b31d0c2d-2b21-497d-b95b-9a114683f2eb" providerId="ADAL" clId="{5A245ACA-4F41-4F54-BB32-110D2A6A025C}" dt="2019-10-11T16:34:51.072" v="6321" actId="1076"/>
          <ac:spMkLst>
            <pc:docMk/>
            <pc:sldMk cId="2025901187" sldId="2076135979"/>
            <ac:spMk id="144" creationId="{4BB4A7DA-A25F-44CF-B29F-46670A68B926}"/>
          </ac:spMkLst>
        </pc:spChg>
        <pc:spChg chg="mod topLvl">
          <ac:chgData name="Ivy Kim" userId="b31d0c2d-2b21-497d-b95b-9a114683f2eb" providerId="ADAL" clId="{5A245ACA-4F41-4F54-BB32-110D2A6A025C}" dt="2019-10-11T16:26:29.635" v="6075" actId="164"/>
          <ac:spMkLst>
            <pc:docMk/>
            <pc:sldMk cId="2025901187" sldId="2076135979"/>
            <ac:spMk id="154" creationId="{3A0345B4-A9B4-485D-A377-5931D768894A}"/>
          </ac:spMkLst>
        </pc:spChg>
        <pc:spChg chg="add mod ord">
          <ac:chgData name="Ivy Kim" userId="b31d0c2d-2b21-497d-b95b-9a114683f2eb" providerId="ADAL" clId="{5A245ACA-4F41-4F54-BB32-110D2A6A025C}" dt="2019-10-11T16:53:26.881" v="6384" actId="1076"/>
          <ac:spMkLst>
            <pc:docMk/>
            <pc:sldMk cId="2025901187" sldId="2076135979"/>
            <ac:spMk id="156" creationId="{B70C72F9-638E-428B-B4D9-CFF4CEDE1F62}"/>
          </ac:spMkLst>
        </pc:spChg>
        <pc:spChg chg="mod topLvl">
          <ac:chgData name="Ivy Kim" userId="b31d0c2d-2b21-497d-b95b-9a114683f2eb" providerId="ADAL" clId="{5A245ACA-4F41-4F54-BB32-110D2A6A025C}" dt="2019-10-11T16:52:00.699" v="6371" actId="164"/>
          <ac:spMkLst>
            <pc:docMk/>
            <pc:sldMk cId="2025901187" sldId="2076135979"/>
            <ac:spMk id="158" creationId="{93ADCD76-F165-49B7-8C7C-81166EEB7AA1}"/>
          </ac:spMkLst>
        </pc:spChg>
        <pc:spChg chg="mod topLvl">
          <ac:chgData name="Ivy Kim" userId="b31d0c2d-2b21-497d-b95b-9a114683f2eb" providerId="ADAL" clId="{5A245ACA-4F41-4F54-BB32-110D2A6A025C}" dt="2019-10-11T16:26:29.635" v="6075" actId="164"/>
          <ac:spMkLst>
            <pc:docMk/>
            <pc:sldMk cId="2025901187" sldId="2076135979"/>
            <ac:spMk id="161" creationId="{3BD46E3F-E129-452E-80DF-18DCC5F99452}"/>
          </ac:spMkLst>
        </pc:spChg>
        <pc:spChg chg="mod topLvl">
          <ac:chgData name="Ivy Kim" userId="b31d0c2d-2b21-497d-b95b-9a114683f2eb" providerId="ADAL" clId="{5A245ACA-4F41-4F54-BB32-110D2A6A025C}" dt="2019-10-11T16:26:29.635" v="6075" actId="164"/>
          <ac:spMkLst>
            <pc:docMk/>
            <pc:sldMk cId="2025901187" sldId="2076135979"/>
            <ac:spMk id="163" creationId="{033D00DC-D8E7-44DA-A35C-5ACC8FB4FCAB}"/>
          </ac:spMkLst>
        </pc:spChg>
        <pc:spChg chg="del">
          <ac:chgData name="Ivy Kim" userId="b31d0c2d-2b21-497d-b95b-9a114683f2eb" providerId="ADAL" clId="{5A245ACA-4F41-4F54-BB32-110D2A6A025C}" dt="2019-10-11T16:16:38.023" v="6000" actId="478"/>
          <ac:spMkLst>
            <pc:docMk/>
            <pc:sldMk cId="2025901187" sldId="2076135979"/>
            <ac:spMk id="167" creationId="{998C9778-A1C0-4873-B301-08495115C1CB}"/>
          </ac:spMkLst>
        </pc:spChg>
        <pc:spChg chg="mod topLvl">
          <ac:chgData name="Ivy Kim" userId="b31d0c2d-2b21-497d-b95b-9a114683f2eb" providerId="ADAL" clId="{5A245ACA-4F41-4F54-BB32-110D2A6A025C}" dt="2019-10-11T16:26:27.315" v="6074" actId="164"/>
          <ac:spMkLst>
            <pc:docMk/>
            <pc:sldMk cId="2025901187" sldId="2076135979"/>
            <ac:spMk id="215" creationId="{534129F4-6EF5-4FF5-820A-035B8E6FB04E}"/>
          </ac:spMkLst>
        </pc:spChg>
        <pc:spChg chg="mod topLvl">
          <ac:chgData name="Ivy Kim" userId="b31d0c2d-2b21-497d-b95b-9a114683f2eb" providerId="ADAL" clId="{5A245ACA-4F41-4F54-BB32-110D2A6A025C}" dt="2019-10-11T16:26:27.315" v="6074" actId="164"/>
          <ac:spMkLst>
            <pc:docMk/>
            <pc:sldMk cId="2025901187" sldId="2076135979"/>
            <ac:spMk id="216" creationId="{85D43FE8-0638-4CE3-83BB-2380C5227DFC}"/>
          </ac:spMkLst>
        </pc:spChg>
        <pc:spChg chg="mod topLvl">
          <ac:chgData name="Ivy Kim" userId="b31d0c2d-2b21-497d-b95b-9a114683f2eb" providerId="ADAL" clId="{5A245ACA-4F41-4F54-BB32-110D2A6A025C}" dt="2019-10-11T16:26:27.315" v="6074" actId="164"/>
          <ac:spMkLst>
            <pc:docMk/>
            <pc:sldMk cId="2025901187" sldId="2076135979"/>
            <ac:spMk id="218" creationId="{33CF4406-CA90-4610-B7F3-B962F070921C}"/>
          </ac:spMkLst>
        </pc:spChg>
        <pc:spChg chg="mod topLvl">
          <ac:chgData name="Ivy Kim" userId="b31d0c2d-2b21-497d-b95b-9a114683f2eb" providerId="ADAL" clId="{5A245ACA-4F41-4F54-BB32-110D2A6A025C}" dt="2019-10-11T16:26:27.315" v="6074" actId="164"/>
          <ac:spMkLst>
            <pc:docMk/>
            <pc:sldMk cId="2025901187" sldId="2076135979"/>
            <ac:spMk id="219" creationId="{E77B7DB9-B481-4091-A6F8-3699D72B2E50}"/>
          </ac:spMkLst>
        </pc:spChg>
        <pc:spChg chg="del">
          <ac:chgData name="Ivy Kim" userId="b31d0c2d-2b21-497d-b95b-9a114683f2eb" providerId="ADAL" clId="{5A245ACA-4F41-4F54-BB32-110D2A6A025C}" dt="2019-10-11T16:26:21.525" v="6073" actId="478"/>
          <ac:spMkLst>
            <pc:docMk/>
            <pc:sldMk cId="2025901187" sldId="2076135979"/>
            <ac:spMk id="223" creationId="{4035214B-757C-4FA7-A651-8DD5931C6BAD}"/>
          </ac:spMkLst>
        </pc:spChg>
        <pc:spChg chg="mod topLvl">
          <ac:chgData name="Ivy Kim" userId="b31d0c2d-2b21-497d-b95b-9a114683f2eb" providerId="ADAL" clId="{5A245ACA-4F41-4F54-BB32-110D2A6A025C}" dt="2019-10-11T16:26:27.315" v="6074" actId="164"/>
          <ac:spMkLst>
            <pc:docMk/>
            <pc:sldMk cId="2025901187" sldId="2076135979"/>
            <ac:spMk id="224" creationId="{5FE31D34-AD9A-48FF-8038-BBB5172793A0}"/>
          </ac:spMkLst>
        </pc:spChg>
        <pc:spChg chg="del mod">
          <ac:chgData name="Ivy Kim" userId="b31d0c2d-2b21-497d-b95b-9a114683f2eb" providerId="ADAL" clId="{5A245ACA-4F41-4F54-BB32-110D2A6A025C}" dt="2019-10-11T16:35:34.362" v="6323" actId="478"/>
          <ac:spMkLst>
            <pc:docMk/>
            <pc:sldMk cId="2025901187" sldId="2076135979"/>
            <ac:spMk id="231" creationId="{77F4C891-CBA5-4FC3-AB45-8424314EFAD1}"/>
          </ac:spMkLst>
        </pc:spChg>
        <pc:spChg chg="mod">
          <ac:chgData name="Ivy Kim" userId="b31d0c2d-2b21-497d-b95b-9a114683f2eb" providerId="ADAL" clId="{5A245ACA-4F41-4F54-BB32-110D2A6A025C}" dt="2019-10-11T16:35:49.347" v="6326" actId="1035"/>
          <ac:spMkLst>
            <pc:docMk/>
            <pc:sldMk cId="2025901187" sldId="2076135979"/>
            <ac:spMk id="262" creationId="{33F16937-B07E-490A-BE99-FCF7A18DC98E}"/>
          </ac:spMkLst>
        </pc:spChg>
        <pc:spChg chg="del mod topLvl">
          <ac:chgData name="Ivy Kim" userId="b31d0c2d-2b21-497d-b95b-9a114683f2eb" providerId="ADAL" clId="{5A245ACA-4F41-4F54-BB32-110D2A6A025C}" dt="2019-10-11T16:26:53.053" v="6076" actId="478"/>
          <ac:spMkLst>
            <pc:docMk/>
            <pc:sldMk cId="2025901187" sldId="2076135979"/>
            <ac:spMk id="263" creationId="{7AF3E5A4-92D3-4017-9983-44516C7955C6}"/>
          </ac:spMkLst>
        </pc:spChg>
        <pc:spChg chg="mod">
          <ac:chgData name="Ivy Kim" userId="b31d0c2d-2b21-497d-b95b-9a114683f2eb" providerId="ADAL" clId="{5A245ACA-4F41-4F54-BB32-110D2A6A025C}" dt="2019-10-11T16:33:00.501" v="6265" actId="164"/>
          <ac:spMkLst>
            <pc:docMk/>
            <pc:sldMk cId="2025901187" sldId="2076135979"/>
            <ac:spMk id="287" creationId="{93873865-CF10-422B-8915-0AC89BAF61FF}"/>
          </ac:spMkLst>
        </pc:spChg>
        <pc:grpChg chg="add mod">
          <ac:chgData name="Ivy Kim" userId="b31d0c2d-2b21-497d-b95b-9a114683f2eb" providerId="ADAL" clId="{5A245ACA-4F41-4F54-BB32-110D2A6A025C}" dt="2019-10-11T16:35:49.347" v="6326" actId="1035"/>
          <ac:grpSpMkLst>
            <pc:docMk/>
            <pc:sldMk cId="2025901187" sldId="2076135979"/>
            <ac:grpSpMk id="2" creationId="{BEA338A9-4CB0-4CFF-BA90-E3F83980700E}"/>
          </ac:grpSpMkLst>
        </pc:grpChg>
        <pc:grpChg chg="add mod">
          <ac:chgData name="Ivy Kim" userId="b31d0c2d-2b21-497d-b95b-9a114683f2eb" providerId="ADAL" clId="{5A245ACA-4F41-4F54-BB32-110D2A6A025C}" dt="2019-10-11T16:31:49.263" v="6243" actId="1076"/>
          <ac:grpSpMkLst>
            <pc:docMk/>
            <pc:sldMk cId="2025901187" sldId="2076135979"/>
            <ac:grpSpMk id="4" creationId="{2FEFBE11-BAB9-45EF-8152-2665B07EB035}"/>
          </ac:grpSpMkLst>
        </pc:grpChg>
        <pc:grpChg chg="del mod topLvl">
          <ac:chgData name="Ivy Kim" userId="b31d0c2d-2b21-497d-b95b-9a114683f2eb" providerId="ADAL" clId="{5A245ACA-4F41-4F54-BB32-110D2A6A025C}" dt="2019-10-11T16:25:58.614" v="6065" actId="165"/>
          <ac:grpSpMkLst>
            <pc:docMk/>
            <pc:sldMk cId="2025901187" sldId="2076135979"/>
            <ac:grpSpMk id="5" creationId="{FEFCA6E6-60E0-4F58-BBEC-611BF6267FE9}"/>
          </ac:grpSpMkLst>
        </pc:grpChg>
        <pc:grpChg chg="del">
          <ac:chgData name="Ivy Kim" userId="b31d0c2d-2b21-497d-b95b-9a114683f2eb" providerId="ADAL" clId="{5A245ACA-4F41-4F54-BB32-110D2A6A025C}" dt="2019-10-11T16:24:09.913" v="6005" actId="165"/>
          <ac:grpSpMkLst>
            <pc:docMk/>
            <pc:sldMk cId="2025901187" sldId="2076135979"/>
            <ac:grpSpMk id="7" creationId="{430F9FB2-53EF-45AC-9406-C5A0B127150F}"/>
          </ac:grpSpMkLst>
        </pc:grpChg>
        <pc:grpChg chg="add mod">
          <ac:chgData name="Ivy Kim" userId="b31d0c2d-2b21-497d-b95b-9a114683f2eb" providerId="ADAL" clId="{5A245ACA-4F41-4F54-BB32-110D2A6A025C}" dt="2019-10-11T16:53:31.967" v="6385" actId="555"/>
          <ac:grpSpMkLst>
            <pc:docMk/>
            <pc:sldMk cId="2025901187" sldId="2076135979"/>
            <ac:grpSpMk id="8" creationId="{7CBDA345-6224-4B89-A6E2-A38CB9DBFEBA}"/>
          </ac:grpSpMkLst>
        </pc:grpChg>
        <pc:grpChg chg="add mod">
          <ac:chgData name="Ivy Kim" userId="b31d0c2d-2b21-497d-b95b-9a114683f2eb" providerId="ADAL" clId="{5A245ACA-4F41-4F54-BB32-110D2A6A025C}" dt="2019-10-11T16:34:51.072" v="6321" actId="1076"/>
          <ac:grpSpMkLst>
            <pc:docMk/>
            <pc:sldMk cId="2025901187" sldId="2076135979"/>
            <ac:grpSpMk id="12" creationId="{0C31BCE0-CA2E-42FA-8117-027D745A69A3}"/>
          </ac:grpSpMkLst>
        </pc:grpChg>
        <pc:grpChg chg="mod topLvl">
          <ac:chgData name="Ivy Kim" userId="b31d0c2d-2b21-497d-b95b-9a114683f2eb" providerId="ADAL" clId="{5A245ACA-4F41-4F54-BB32-110D2A6A025C}" dt="2019-10-11T16:31:49.263" v="6243" actId="1076"/>
          <ac:grpSpMkLst>
            <pc:docMk/>
            <pc:sldMk cId="2025901187" sldId="2076135979"/>
            <ac:grpSpMk id="13" creationId="{4BED5E32-CF0C-4D86-8D1D-6D45EF32F1DF}"/>
          </ac:grpSpMkLst>
        </pc:grpChg>
        <pc:grpChg chg="add mod">
          <ac:chgData name="Ivy Kim" userId="b31d0c2d-2b21-497d-b95b-9a114683f2eb" providerId="ADAL" clId="{5A245ACA-4F41-4F54-BB32-110D2A6A025C}" dt="2019-10-11T16:33:00.501" v="6265" actId="164"/>
          <ac:grpSpMkLst>
            <pc:docMk/>
            <pc:sldMk cId="2025901187" sldId="2076135979"/>
            <ac:grpSpMk id="15" creationId="{99E86478-1980-464C-B601-1FAD17048118}"/>
          </ac:grpSpMkLst>
        </pc:grpChg>
        <pc:grpChg chg="del">
          <ac:chgData name="Ivy Kim" userId="b31d0c2d-2b21-497d-b95b-9a114683f2eb" providerId="ADAL" clId="{5A245ACA-4F41-4F54-BB32-110D2A6A025C}" dt="2019-10-11T16:25:48.934" v="6062" actId="165"/>
          <ac:grpSpMkLst>
            <pc:docMk/>
            <pc:sldMk cId="2025901187" sldId="2076135979"/>
            <ac:grpSpMk id="16" creationId="{684BD9A8-A570-4086-9797-C9A110A0B40F}"/>
          </ac:grpSpMkLst>
        </pc:grpChg>
        <pc:grpChg chg="mod">
          <ac:chgData name="Ivy Kim" userId="b31d0c2d-2b21-497d-b95b-9a114683f2eb" providerId="ADAL" clId="{5A245ACA-4F41-4F54-BB32-110D2A6A025C}" dt="2019-10-11T16:31:49.263" v="6243" actId="1076"/>
          <ac:grpSpMkLst>
            <pc:docMk/>
            <pc:sldMk cId="2025901187" sldId="2076135979"/>
            <ac:grpSpMk id="17" creationId="{F0F4E955-9F6D-46CC-8ADD-077DE76C02C9}"/>
          </ac:grpSpMkLst>
        </pc:grpChg>
        <pc:grpChg chg="add mod">
          <ac:chgData name="Ivy Kim" userId="b31d0c2d-2b21-497d-b95b-9a114683f2eb" providerId="ADAL" clId="{5A245ACA-4F41-4F54-BB32-110D2A6A025C}" dt="2019-10-11T16:53:31.967" v="6385" actId="555"/>
          <ac:grpSpMkLst>
            <pc:docMk/>
            <pc:sldMk cId="2025901187" sldId="2076135979"/>
            <ac:grpSpMk id="20" creationId="{F9FEDCB6-D6BB-4666-B59A-342B11E33789}"/>
          </ac:grpSpMkLst>
        </pc:grpChg>
        <pc:grpChg chg="del mod topLvl">
          <ac:chgData name="Ivy Kim" userId="b31d0c2d-2b21-497d-b95b-9a114683f2eb" providerId="ADAL" clId="{5A245ACA-4F41-4F54-BB32-110D2A6A025C}" dt="2019-10-11T16:26:01.593" v="6066" actId="478"/>
          <ac:grpSpMkLst>
            <pc:docMk/>
            <pc:sldMk cId="2025901187" sldId="2076135979"/>
            <ac:grpSpMk id="75" creationId="{8AC7FD82-AE05-40C4-A35F-5CD2A722179E}"/>
          </ac:grpSpMkLst>
        </pc:grpChg>
        <pc:grpChg chg="add del mod">
          <ac:chgData name="Ivy Kim" userId="b31d0c2d-2b21-497d-b95b-9a114683f2eb" providerId="ADAL" clId="{5A245ACA-4F41-4F54-BB32-110D2A6A025C}" dt="2019-10-11T16:53:43.062" v="6386" actId="478"/>
          <ac:grpSpMkLst>
            <pc:docMk/>
            <pc:sldMk cId="2025901187" sldId="2076135979"/>
            <ac:grpSpMk id="88" creationId="{E997A828-A9F6-4B7E-8658-C0941622419D}"/>
          </ac:grpSpMkLst>
        </pc:grpChg>
        <pc:grpChg chg="add del mod">
          <ac:chgData name="Ivy Kim" userId="b31d0c2d-2b21-497d-b95b-9a114683f2eb" providerId="ADAL" clId="{5A245ACA-4F41-4F54-BB32-110D2A6A025C}" dt="2019-10-11T16:53:43.062" v="6386" actId="478"/>
          <ac:grpSpMkLst>
            <pc:docMk/>
            <pc:sldMk cId="2025901187" sldId="2076135979"/>
            <ac:grpSpMk id="100" creationId="{BED1C3DD-EE3A-4550-9C36-877D0798F3F6}"/>
          </ac:grpSpMkLst>
        </pc:grpChg>
        <pc:grpChg chg="add del mod">
          <ac:chgData name="Ivy Kim" userId="b31d0c2d-2b21-497d-b95b-9a114683f2eb" providerId="ADAL" clId="{5A245ACA-4F41-4F54-BB32-110D2A6A025C}" dt="2019-10-11T16:53:43.062" v="6386" actId="478"/>
          <ac:grpSpMkLst>
            <pc:docMk/>
            <pc:sldMk cId="2025901187" sldId="2076135979"/>
            <ac:grpSpMk id="103" creationId="{54F34D1F-0BBB-4B65-ADC0-68C0EF58EA33}"/>
          </ac:grpSpMkLst>
        </pc:grpChg>
        <pc:grpChg chg="add del mod">
          <ac:chgData name="Ivy Kim" userId="b31d0c2d-2b21-497d-b95b-9a114683f2eb" providerId="ADAL" clId="{5A245ACA-4F41-4F54-BB32-110D2A6A025C}" dt="2019-10-11T16:53:43.062" v="6386" actId="478"/>
          <ac:grpSpMkLst>
            <pc:docMk/>
            <pc:sldMk cId="2025901187" sldId="2076135979"/>
            <ac:grpSpMk id="106" creationId="{A9728F0B-603F-4BED-BA65-F07041AF1D60}"/>
          </ac:grpSpMkLst>
        </pc:grpChg>
        <pc:grpChg chg="add del mod">
          <ac:chgData name="Ivy Kim" userId="b31d0c2d-2b21-497d-b95b-9a114683f2eb" providerId="ADAL" clId="{5A245ACA-4F41-4F54-BB32-110D2A6A025C}" dt="2019-10-11T16:53:43.062" v="6386" actId="478"/>
          <ac:grpSpMkLst>
            <pc:docMk/>
            <pc:sldMk cId="2025901187" sldId="2076135979"/>
            <ac:grpSpMk id="114" creationId="{3D77C952-0324-44A5-8B50-D7E74786E7DD}"/>
          </ac:grpSpMkLst>
        </pc:grpChg>
        <pc:grpChg chg="add del mod">
          <ac:chgData name="Ivy Kim" userId="b31d0c2d-2b21-497d-b95b-9a114683f2eb" providerId="ADAL" clId="{5A245ACA-4F41-4F54-BB32-110D2A6A025C}" dt="2019-10-11T16:24:30.214" v="6009" actId="165"/>
          <ac:grpSpMkLst>
            <pc:docMk/>
            <pc:sldMk cId="2025901187" sldId="2076135979"/>
            <ac:grpSpMk id="120" creationId="{B1CF6CBF-5881-487A-853A-95AF36CE31A6}"/>
          </ac:grpSpMkLst>
        </pc:grpChg>
        <pc:grpChg chg="del mod topLvl">
          <ac:chgData name="Ivy Kim" userId="b31d0c2d-2b21-497d-b95b-9a114683f2eb" providerId="ADAL" clId="{5A245ACA-4F41-4F54-BB32-110D2A6A025C}" dt="2019-10-11T16:27:29.476" v="6122" actId="165"/>
          <ac:grpSpMkLst>
            <pc:docMk/>
            <pc:sldMk cId="2025901187" sldId="2076135979"/>
            <ac:grpSpMk id="124" creationId="{091A7A87-CD1B-4E10-A1C5-2BB98850AEF7}"/>
          </ac:grpSpMkLst>
        </pc:grpChg>
        <pc:grpChg chg="del mod topLvl">
          <ac:chgData name="Ivy Kim" userId="b31d0c2d-2b21-497d-b95b-9a114683f2eb" providerId="ADAL" clId="{5A245ACA-4F41-4F54-BB32-110D2A6A025C}" dt="2019-10-11T16:24:32.992" v="6010" actId="478"/>
          <ac:grpSpMkLst>
            <pc:docMk/>
            <pc:sldMk cId="2025901187" sldId="2076135979"/>
            <ac:grpSpMk id="127" creationId="{C869F685-291C-4B6A-B6FF-7988658CEE24}"/>
          </ac:grpSpMkLst>
        </pc:grpChg>
        <pc:grpChg chg="add mod">
          <ac:chgData name="Ivy Kim" userId="b31d0c2d-2b21-497d-b95b-9a114683f2eb" providerId="ADAL" clId="{5A245ACA-4F41-4F54-BB32-110D2A6A025C}" dt="2019-10-11T16:33:55.445" v="6272" actId="571"/>
          <ac:grpSpMkLst>
            <pc:docMk/>
            <pc:sldMk cId="2025901187" sldId="2076135979"/>
            <ac:grpSpMk id="139" creationId="{4A70508C-8655-4A79-A62C-6BFDC6DD2937}"/>
          </ac:grpSpMkLst>
        </pc:grpChg>
        <pc:grpChg chg="add mod">
          <ac:chgData name="Ivy Kim" userId="b31d0c2d-2b21-497d-b95b-9a114683f2eb" providerId="ADAL" clId="{5A245ACA-4F41-4F54-BB32-110D2A6A025C}" dt="2019-10-11T16:52:00.699" v="6371" actId="164"/>
          <ac:grpSpMkLst>
            <pc:docMk/>
            <pc:sldMk cId="2025901187" sldId="2076135979"/>
            <ac:grpSpMk id="145" creationId="{3AC1D8DE-0D8F-4623-9736-AA8610C31229}"/>
          </ac:grpSpMkLst>
        </pc:grpChg>
        <pc:grpChg chg="add mod">
          <ac:chgData name="Ivy Kim" userId="b31d0c2d-2b21-497d-b95b-9a114683f2eb" providerId="ADAL" clId="{5A245ACA-4F41-4F54-BB32-110D2A6A025C}" dt="2019-10-11T16:51:14.623" v="6332" actId="14100"/>
          <ac:grpSpMkLst>
            <pc:docMk/>
            <pc:sldMk cId="2025901187" sldId="2076135979"/>
            <ac:grpSpMk id="151" creationId="{469DA9C2-4419-409A-A81D-B18622AC9115}"/>
          </ac:grpSpMkLst>
        </pc:grpChg>
        <pc:grpChg chg="add del mod ord">
          <ac:chgData name="Ivy Kim" userId="b31d0c2d-2b21-497d-b95b-9a114683f2eb" providerId="ADAL" clId="{5A245ACA-4F41-4F54-BB32-110D2A6A025C}" dt="2019-10-11T16:51:29.738" v="6336" actId="478"/>
          <ac:grpSpMkLst>
            <pc:docMk/>
            <pc:sldMk cId="2025901187" sldId="2076135979"/>
            <ac:grpSpMk id="157" creationId="{86A0BFB6-94E4-48FA-AFC7-ED798C3142B7}"/>
          </ac:grpSpMkLst>
        </pc:grpChg>
        <pc:grpChg chg="del">
          <ac:chgData name="Ivy Kim" userId="b31d0c2d-2b21-497d-b95b-9a114683f2eb" providerId="ADAL" clId="{5A245ACA-4F41-4F54-BB32-110D2A6A025C}" dt="2019-10-11T16:25:48.934" v="6062" actId="165"/>
          <ac:grpSpMkLst>
            <pc:docMk/>
            <pc:sldMk cId="2025901187" sldId="2076135979"/>
            <ac:grpSpMk id="214" creationId="{2E2EC34B-D65D-451C-BF40-5D22FE9CB881}"/>
          </ac:grpSpMkLst>
        </pc:grpChg>
        <pc:grpChg chg="del mod topLvl">
          <ac:chgData name="Ivy Kim" userId="b31d0c2d-2b21-497d-b95b-9a114683f2eb" providerId="ADAL" clId="{5A245ACA-4F41-4F54-BB32-110D2A6A025C}" dt="2019-10-11T16:25:50.814" v="6063" actId="165"/>
          <ac:grpSpMkLst>
            <pc:docMk/>
            <pc:sldMk cId="2025901187" sldId="2076135979"/>
            <ac:grpSpMk id="217" creationId="{C17D60EE-53D6-48F9-8760-B5E5D33C788E}"/>
          </ac:grpSpMkLst>
        </pc:grpChg>
        <pc:grpChg chg="mod topLvl">
          <ac:chgData name="Ivy Kim" userId="b31d0c2d-2b21-497d-b95b-9a114683f2eb" providerId="ADAL" clId="{5A245ACA-4F41-4F54-BB32-110D2A6A025C}" dt="2019-10-11T16:31:49.263" v="6243" actId="1076"/>
          <ac:grpSpMkLst>
            <pc:docMk/>
            <pc:sldMk cId="2025901187" sldId="2076135979"/>
            <ac:grpSpMk id="220" creationId="{6992FD97-A112-4997-8FBC-440F2FDC1DFB}"/>
          </ac:grpSpMkLst>
        </pc:grpChg>
        <pc:grpChg chg="del mod topLvl">
          <ac:chgData name="Ivy Kim" userId="b31d0c2d-2b21-497d-b95b-9a114683f2eb" providerId="ADAL" clId="{5A245ACA-4F41-4F54-BB32-110D2A6A025C}" dt="2019-10-11T16:25:57.132" v="6064" actId="478"/>
          <ac:grpSpMkLst>
            <pc:docMk/>
            <pc:sldMk cId="2025901187" sldId="2076135979"/>
            <ac:grpSpMk id="225" creationId="{DD80AB6C-0679-4FEB-AF2C-2B1658596A4A}"/>
          </ac:grpSpMkLst>
        </pc:grpChg>
        <pc:grpChg chg="del mod">
          <ac:chgData name="Ivy Kim" userId="b31d0c2d-2b21-497d-b95b-9a114683f2eb" providerId="ADAL" clId="{5A245ACA-4F41-4F54-BB32-110D2A6A025C}" dt="2019-10-11T16:34:07.589" v="6299" actId="478"/>
          <ac:grpSpMkLst>
            <pc:docMk/>
            <pc:sldMk cId="2025901187" sldId="2076135979"/>
            <ac:grpSpMk id="240" creationId="{0423465B-FADE-4D33-AF51-C225D8730D58}"/>
          </ac:grpSpMkLst>
        </pc:grpChg>
        <pc:grpChg chg="del">
          <ac:chgData name="Ivy Kim" userId="b31d0c2d-2b21-497d-b95b-9a114683f2eb" providerId="ADAL" clId="{5A245ACA-4F41-4F54-BB32-110D2A6A025C}" dt="2019-10-11T16:23:51.691" v="6001" actId="478"/>
          <ac:grpSpMkLst>
            <pc:docMk/>
            <pc:sldMk cId="2025901187" sldId="2076135979"/>
            <ac:grpSpMk id="241" creationId="{A8776520-62F6-4ED3-919C-409A1112401D}"/>
          </ac:grpSpMkLst>
        </pc:grpChg>
        <pc:grpChg chg="del">
          <ac:chgData name="Ivy Kim" userId="b31d0c2d-2b21-497d-b95b-9a114683f2eb" providerId="ADAL" clId="{5A245ACA-4F41-4F54-BB32-110D2A6A025C}" dt="2019-10-11T16:23:55.331" v="6002" actId="478"/>
          <ac:grpSpMkLst>
            <pc:docMk/>
            <pc:sldMk cId="2025901187" sldId="2076135979"/>
            <ac:grpSpMk id="250" creationId="{CFD19C54-9886-4C94-B7E2-043ECB0BBADD}"/>
          </ac:grpSpMkLst>
        </pc:grpChg>
        <pc:grpChg chg="mod">
          <ac:chgData name="Ivy Kim" userId="b31d0c2d-2b21-497d-b95b-9a114683f2eb" providerId="ADAL" clId="{5A245ACA-4F41-4F54-BB32-110D2A6A025C}" dt="2019-10-11T16:35:49.347" v="6326" actId="1035"/>
          <ac:grpSpMkLst>
            <pc:docMk/>
            <pc:sldMk cId="2025901187" sldId="2076135979"/>
            <ac:grpSpMk id="268" creationId="{F199946D-30F7-4955-9FDC-EEB7E32D92CA}"/>
          </ac:grpSpMkLst>
        </pc:grpChg>
        <pc:grpChg chg="mod ord">
          <ac:chgData name="Ivy Kim" userId="b31d0c2d-2b21-497d-b95b-9a114683f2eb" providerId="ADAL" clId="{5A245ACA-4F41-4F54-BB32-110D2A6A025C}" dt="2019-10-11T16:33:00.501" v="6265" actId="164"/>
          <ac:grpSpMkLst>
            <pc:docMk/>
            <pc:sldMk cId="2025901187" sldId="2076135979"/>
            <ac:grpSpMk id="275" creationId="{2EC50FB8-1AFE-433D-AF3C-1288BA8D94C6}"/>
          </ac:grpSpMkLst>
        </pc:grpChg>
        <pc:grpChg chg="mod">
          <ac:chgData name="Ivy Kim" userId="b31d0c2d-2b21-497d-b95b-9a114683f2eb" providerId="ADAL" clId="{5A245ACA-4F41-4F54-BB32-110D2A6A025C}" dt="2019-10-11T16:33:00.501" v="6265" actId="164"/>
          <ac:grpSpMkLst>
            <pc:docMk/>
            <pc:sldMk cId="2025901187" sldId="2076135979"/>
            <ac:grpSpMk id="283" creationId="{2AC1AD81-34EE-43C0-8805-024E9B634AB7}"/>
          </ac:grpSpMkLst>
        </pc:grpChg>
        <pc:picChg chg="del">
          <ac:chgData name="Ivy Kim" userId="b31d0c2d-2b21-497d-b95b-9a114683f2eb" providerId="ADAL" clId="{5A245ACA-4F41-4F54-BB32-110D2A6A025C}" dt="2019-10-11T16:13:22.440" v="5979" actId="478"/>
          <ac:picMkLst>
            <pc:docMk/>
            <pc:sldMk cId="2025901187" sldId="2076135979"/>
            <ac:picMk id="58" creationId="{5CBFA7A9-B61B-4788-B8B0-28D36F22161B}"/>
          </ac:picMkLst>
        </pc:picChg>
        <pc:picChg chg="add del">
          <ac:chgData name="Ivy Kim" userId="b31d0c2d-2b21-497d-b95b-9a114683f2eb" providerId="ADAL" clId="{5A245ACA-4F41-4F54-BB32-110D2A6A025C}" dt="2019-10-11T16:13:07.621" v="5974"/>
          <ac:picMkLst>
            <pc:docMk/>
            <pc:sldMk cId="2025901187" sldId="2076135979"/>
            <ac:picMk id="80" creationId="{E4787477-733B-457E-8F0D-C150CD6B8C6B}"/>
          </ac:picMkLst>
        </pc:picChg>
        <pc:picChg chg="add mod">
          <ac:chgData name="Ivy Kim" userId="b31d0c2d-2b21-497d-b95b-9a114683f2eb" providerId="ADAL" clId="{5A245ACA-4F41-4F54-BB32-110D2A6A025C}" dt="2019-10-11T16:52:48.023" v="6382" actId="14861"/>
          <ac:picMkLst>
            <pc:docMk/>
            <pc:sldMk cId="2025901187" sldId="2076135979"/>
            <ac:picMk id="81" creationId="{F8CDCD22-6E21-447A-8C8A-E387DC0DE62A}"/>
          </ac:picMkLst>
        </pc:picChg>
        <pc:picChg chg="add del mod">
          <ac:chgData name="Ivy Kim" userId="b31d0c2d-2b21-497d-b95b-9a114683f2eb" providerId="ADAL" clId="{5A245ACA-4F41-4F54-BB32-110D2A6A025C}" dt="2019-10-11T16:53:43.062" v="6386" actId="478"/>
          <ac:picMkLst>
            <pc:docMk/>
            <pc:sldMk cId="2025901187" sldId="2076135979"/>
            <ac:picMk id="83" creationId="{C9DCFE4A-08B3-4557-9DC0-1EBECC1AB86E}"/>
          </ac:picMkLst>
        </pc:picChg>
        <pc:picChg chg="mod topLvl">
          <ac:chgData name="Ivy Kim" userId="b31d0c2d-2b21-497d-b95b-9a114683f2eb" providerId="ADAL" clId="{5A245ACA-4F41-4F54-BB32-110D2A6A025C}" dt="2019-10-11T16:31:30.900" v="6238" actId="164"/>
          <ac:picMkLst>
            <pc:docMk/>
            <pc:sldMk cId="2025901187" sldId="2076135979"/>
            <ac:picMk id="131" creationId="{33D61374-3270-43C4-8360-0046D329FC3F}"/>
          </ac:picMkLst>
        </pc:picChg>
        <pc:picChg chg="add mod">
          <ac:chgData name="Ivy Kim" userId="b31d0c2d-2b21-497d-b95b-9a114683f2eb" providerId="ADAL" clId="{5A245ACA-4F41-4F54-BB32-110D2A6A025C}" dt="2019-10-11T16:27:42.536" v="6127" actId="164"/>
          <ac:picMkLst>
            <pc:docMk/>
            <pc:sldMk cId="2025901187" sldId="2076135979"/>
            <ac:picMk id="132" creationId="{F84585BB-C361-4115-9B31-63D7B23CC199}"/>
          </ac:picMkLst>
        </pc:picChg>
        <pc:picChg chg="del topLvl">
          <ac:chgData name="Ivy Kim" userId="b31d0c2d-2b21-497d-b95b-9a114683f2eb" providerId="ADAL" clId="{5A245ACA-4F41-4F54-BB32-110D2A6A025C}" dt="2019-10-11T16:51:29.738" v="6336" actId="478"/>
          <ac:picMkLst>
            <pc:docMk/>
            <pc:sldMk cId="2025901187" sldId="2076135979"/>
            <ac:picMk id="159" creationId="{B5835025-2E02-4F2B-AFBF-0C984AA6769B}"/>
          </ac:picMkLst>
        </pc:picChg>
        <pc:picChg chg="del mod topLvl">
          <ac:chgData name="Ivy Kim" userId="b31d0c2d-2b21-497d-b95b-9a114683f2eb" providerId="ADAL" clId="{5A245ACA-4F41-4F54-BB32-110D2A6A025C}" dt="2019-10-11T16:26:53.053" v="6076" actId="478"/>
          <ac:picMkLst>
            <pc:docMk/>
            <pc:sldMk cId="2025901187" sldId="2076135979"/>
            <ac:picMk id="265" creationId="{0936B997-FA29-4713-93D7-E1F494ADE638}"/>
          </ac:picMkLst>
        </pc:picChg>
        <pc:picChg chg="del mod topLvl">
          <ac:chgData name="Ivy Kim" userId="b31d0c2d-2b21-497d-b95b-9a114683f2eb" providerId="ADAL" clId="{5A245ACA-4F41-4F54-BB32-110D2A6A025C}" dt="2019-10-11T16:26:53.053" v="6076" actId="478"/>
          <ac:picMkLst>
            <pc:docMk/>
            <pc:sldMk cId="2025901187" sldId="2076135979"/>
            <ac:picMk id="266" creationId="{A1973CCC-9EB7-4A4A-B869-3CE85D22C3B4}"/>
          </ac:picMkLst>
        </pc:picChg>
        <pc:picChg chg="del mod topLvl">
          <ac:chgData name="Ivy Kim" userId="b31d0c2d-2b21-497d-b95b-9a114683f2eb" providerId="ADAL" clId="{5A245ACA-4F41-4F54-BB32-110D2A6A025C}" dt="2019-10-11T16:26:53.053" v="6076" actId="478"/>
          <ac:picMkLst>
            <pc:docMk/>
            <pc:sldMk cId="2025901187" sldId="2076135979"/>
            <ac:picMk id="267" creationId="{788D80A7-4BEA-4376-9328-9D4C92FF67A9}"/>
          </ac:picMkLst>
        </pc:picChg>
        <pc:cxnChg chg="add del mod">
          <ac:chgData name="Ivy Kim" userId="b31d0c2d-2b21-497d-b95b-9a114683f2eb" providerId="ADAL" clId="{5A245ACA-4F41-4F54-BB32-110D2A6A025C}" dt="2019-10-11T16:53:43.062" v="6386" actId="478"/>
          <ac:cxnSpMkLst>
            <pc:docMk/>
            <pc:sldMk cId="2025901187" sldId="2076135979"/>
            <ac:cxnSpMk id="98" creationId="{3CE8FF1D-B29F-46F8-8B10-1F58611C851A}"/>
          </ac:cxnSpMkLst>
        </pc:cxnChg>
        <pc:cxnChg chg="add del mod">
          <ac:chgData name="Ivy Kim" userId="b31d0c2d-2b21-497d-b95b-9a114683f2eb" providerId="ADAL" clId="{5A245ACA-4F41-4F54-BB32-110D2A6A025C}" dt="2019-10-11T16:53:43.062" v="6386" actId="478"/>
          <ac:cxnSpMkLst>
            <pc:docMk/>
            <pc:sldMk cId="2025901187" sldId="2076135979"/>
            <ac:cxnSpMk id="117" creationId="{A064E4E0-D9D7-4811-939B-5A82BE87D01F}"/>
          </ac:cxnSpMkLst>
        </pc:cxnChg>
        <pc:cxnChg chg="add del mod">
          <ac:chgData name="Ivy Kim" userId="b31d0c2d-2b21-497d-b95b-9a114683f2eb" providerId="ADAL" clId="{5A245ACA-4F41-4F54-BB32-110D2A6A025C}" dt="2019-10-11T16:53:43.062" v="6386" actId="478"/>
          <ac:cxnSpMkLst>
            <pc:docMk/>
            <pc:sldMk cId="2025901187" sldId="2076135979"/>
            <ac:cxnSpMk id="118" creationId="{9624C6EB-8642-43D1-8247-5F2A4203CCA7}"/>
          </ac:cxnSpMkLst>
        </pc:cxnChg>
        <pc:cxnChg chg="del mod topLvl">
          <ac:chgData name="Ivy Kim" userId="b31d0c2d-2b21-497d-b95b-9a114683f2eb" providerId="ADAL" clId="{5A245ACA-4F41-4F54-BB32-110D2A6A025C}" dt="2019-10-11T16:24:32.992" v="6010" actId="478"/>
          <ac:cxnSpMkLst>
            <pc:docMk/>
            <pc:sldMk cId="2025901187" sldId="2076135979"/>
            <ac:cxnSpMk id="123" creationId="{CE7FED79-894A-48B1-97FF-56346C93EAE8}"/>
          </ac:cxnSpMkLst>
        </pc:cxnChg>
        <pc:cxnChg chg="mod">
          <ac:chgData name="Ivy Kim" userId="b31d0c2d-2b21-497d-b95b-9a114683f2eb" providerId="ADAL" clId="{5A245ACA-4F41-4F54-BB32-110D2A6A025C}" dt="2019-10-11T16:35:14.973" v="6322" actId="692"/>
          <ac:cxnSpMkLst>
            <pc:docMk/>
            <pc:sldMk cId="2025901187" sldId="2076135979"/>
            <ac:cxnSpMk id="141" creationId="{96177A72-14BD-46AE-A5F4-3E6464B979A6}"/>
          </ac:cxnSpMkLst>
        </pc:cxnChg>
        <pc:cxnChg chg="mod">
          <ac:chgData name="Ivy Kim" userId="b31d0c2d-2b21-497d-b95b-9a114683f2eb" providerId="ADAL" clId="{5A245ACA-4F41-4F54-BB32-110D2A6A025C}" dt="2019-10-11T16:52:06.015" v="6372" actId="14100"/>
          <ac:cxnSpMkLst>
            <pc:docMk/>
            <pc:sldMk cId="2025901187" sldId="2076135979"/>
            <ac:cxnSpMk id="153" creationId="{E4A6E78E-F1E2-4D87-B76E-14032027DB64}"/>
          </ac:cxnSpMkLst>
        </pc:cxnChg>
        <pc:cxnChg chg="mod">
          <ac:chgData name="Ivy Kim" userId="b31d0c2d-2b21-497d-b95b-9a114683f2eb" providerId="ADAL" clId="{5A245ACA-4F41-4F54-BB32-110D2A6A025C}" dt="2019-10-11T16:31:44.072" v="6242" actId="14100"/>
          <ac:cxnSpMkLst>
            <pc:docMk/>
            <pc:sldMk cId="2025901187" sldId="2076135979"/>
            <ac:cxnSpMk id="234" creationId="{1137E54F-38DD-4E70-93F1-BEF445E24D98}"/>
          </ac:cxnSpMkLst>
        </pc:cxnChg>
        <pc:cxnChg chg="mod">
          <ac:chgData name="Ivy Kim" userId="b31d0c2d-2b21-497d-b95b-9a114683f2eb" providerId="ADAL" clId="{5A245ACA-4F41-4F54-BB32-110D2A6A025C}" dt="2019-10-11T16:27:19.168" v="6104" actId="14100"/>
          <ac:cxnSpMkLst>
            <pc:docMk/>
            <pc:sldMk cId="2025901187" sldId="2076135979"/>
            <ac:cxnSpMk id="269" creationId="{4591C163-C70B-4D9C-88BC-C0FA500CA772}"/>
          </ac:cxnSpMkLst>
        </pc:cxnChg>
        <pc:cxnChg chg="mod">
          <ac:chgData name="Ivy Kim" userId="b31d0c2d-2b21-497d-b95b-9a114683f2eb" providerId="ADAL" clId="{5A245ACA-4F41-4F54-BB32-110D2A6A025C}" dt="2019-10-11T16:30:22.874" v="6202" actId="692"/>
          <ac:cxnSpMkLst>
            <pc:docMk/>
            <pc:sldMk cId="2025901187" sldId="2076135979"/>
            <ac:cxnSpMk id="270" creationId="{48FD541A-0206-49E7-AD78-3B1F8D66D9ED}"/>
          </ac:cxnSpMkLst>
        </pc:cxnChg>
        <pc:cxnChg chg="mod">
          <ac:chgData name="Ivy Kim" userId="b31d0c2d-2b21-497d-b95b-9a114683f2eb" providerId="ADAL" clId="{5A245ACA-4F41-4F54-BB32-110D2A6A025C}" dt="2019-10-11T16:33:39.253" v="6270" actId="14100"/>
          <ac:cxnSpMkLst>
            <pc:docMk/>
            <pc:sldMk cId="2025901187" sldId="2076135979"/>
            <ac:cxnSpMk id="271" creationId="{FF34E831-13C5-478E-8584-F47166B3168C}"/>
          </ac:cxnSpMkLst>
        </pc:cxnChg>
        <pc:cxnChg chg="mod">
          <ac:chgData name="Ivy Kim" userId="b31d0c2d-2b21-497d-b95b-9a114683f2eb" providerId="ADAL" clId="{5A245ACA-4F41-4F54-BB32-110D2A6A025C}" dt="2019-10-11T16:32:54.160" v="6263" actId="1076"/>
          <ac:cxnSpMkLst>
            <pc:docMk/>
            <pc:sldMk cId="2025901187" sldId="2076135979"/>
            <ac:cxnSpMk id="285" creationId="{F84FE32A-B989-481F-A568-701D463D4C2A}"/>
          </ac:cxnSpMkLst>
        </pc:cxnChg>
      </pc:sldChg>
      <pc:sldChg chg="addSp delSp modSp add ord">
        <pc:chgData name="Ivy Kim" userId="b31d0c2d-2b21-497d-b95b-9a114683f2eb" providerId="ADAL" clId="{5A245ACA-4F41-4F54-BB32-110D2A6A025C}" dt="2019-10-11T16:59:17.490" v="6550" actId="478"/>
        <pc:sldMkLst>
          <pc:docMk/>
          <pc:sldMk cId="259718780" sldId="2076135980"/>
        </pc:sldMkLst>
        <pc:spChg chg="mod">
          <ac:chgData name="Ivy Kim" userId="b31d0c2d-2b21-497d-b95b-9a114683f2eb" providerId="ADAL" clId="{5A245ACA-4F41-4F54-BB32-110D2A6A025C}" dt="2019-10-11T16:54:09.985" v="6393" actId="20577"/>
          <ac:spMkLst>
            <pc:docMk/>
            <pc:sldMk cId="259718780" sldId="2076135980"/>
            <ac:spMk id="2" creationId="{F045CFC4-769A-401B-B855-CF3E416A3DF4}"/>
          </ac:spMkLst>
        </pc:spChg>
        <pc:spChg chg="mod topLvl">
          <ac:chgData name="Ivy Kim" userId="b31d0c2d-2b21-497d-b95b-9a114683f2eb" providerId="ADAL" clId="{5A245ACA-4F41-4F54-BB32-110D2A6A025C}" dt="2019-10-11T16:57:13.767" v="6501" actId="3064"/>
          <ac:spMkLst>
            <pc:docMk/>
            <pc:sldMk cId="259718780" sldId="2076135980"/>
            <ac:spMk id="28" creationId="{2F2166E6-E5D3-481B-819E-4C567F690E5E}"/>
          </ac:spMkLst>
        </pc:spChg>
        <pc:spChg chg="mod topLvl">
          <ac:chgData name="Ivy Kim" userId="b31d0c2d-2b21-497d-b95b-9a114683f2eb" providerId="ADAL" clId="{5A245ACA-4F41-4F54-BB32-110D2A6A025C}" dt="2019-10-11T16:54:42.388" v="6430" actId="165"/>
          <ac:spMkLst>
            <pc:docMk/>
            <pc:sldMk cId="259718780" sldId="2076135980"/>
            <ac:spMk id="30" creationId="{6AB549B7-87B5-48E0-ABF4-20E6DA529060}"/>
          </ac:spMkLst>
        </pc:spChg>
        <pc:spChg chg="del mod topLvl">
          <ac:chgData name="Ivy Kim" userId="b31d0c2d-2b21-497d-b95b-9a114683f2eb" providerId="ADAL" clId="{5A245ACA-4F41-4F54-BB32-110D2A6A025C}" dt="2019-10-11T16:54:45.062" v="6431" actId="478"/>
          <ac:spMkLst>
            <pc:docMk/>
            <pc:sldMk cId="259718780" sldId="2076135980"/>
            <ac:spMk id="41" creationId="{DE4D023E-F25B-4068-99CC-AFD5F864404E}"/>
          </ac:spMkLst>
        </pc:spChg>
        <pc:spChg chg="mod topLvl">
          <ac:chgData name="Ivy Kim" userId="b31d0c2d-2b21-497d-b95b-9a114683f2eb" providerId="ADAL" clId="{5A245ACA-4F41-4F54-BB32-110D2A6A025C}" dt="2019-10-11T16:54:42.388" v="6430" actId="165"/>
          <ac:spMkLst>
            <pc:docMk/>
            <pc:sldMk cId="259718780" sldId="2076135980"/>
            <ac:spMk id="58" creationId="{C2F3B5FA-3565-4C77-A603-D9BB99DB7E09}"/>
          </ac:spMkLst>
        </pc:spChg>
        <pc:spChg chg="mod topLvl">
          <ac:chgData name="Ivy Kim" userId="b31d0c2d-2b21-497d-b95b-9a114683f2eb" providerId="ADAL" clId="{5A245ACA-4F41-4F54-BB32-110D2A6A025C}" dt="2019-10-11T16:57:02.627" v="6497" actId="165"/>
          <ac:spMkLst>
            <pc:docMk/>
            <pc:sldMk cId="259718780" sldId="2076135980"/>
            <ac:spMk id="60" creationId="{4F5CC4EA-EAA8-44EE-8149-E218C9500FFA}"/>
          </ac:spMkLst>
        </pc:spChg>
        <pc:spChg chg="del mod topLvl">
          <ac:chgData name="Ivy Kim" userId="b31d0c2d-2b21-497d-b95b-9a114683f2eb" providerId="ADAL" clId="{5A245ACA-4F41-4F54-BB32-110D2A6A025C}" dt="2019-10-11T16:54:45.062" v="6431" actId="478"/>
          <ac:spMkLst>
            <pc:docMk/>
            <pc:sldMk cId="259718780" sldId="2076135980"/>
            <ac:spMk id="62" creationId="{4FD3737C-FBD6-4C01-AC36-A111501A0BE3}"/>
          </ac:spMkLst>
        </pc:spChg>
        <pc:spChg chg="mod topLvl">
          <ac:chgData name="Ivy Kim" userId="b31d0c2d-2b21-497d-b95b-9a114683f2eb" providerId="ADAL" clId="{5A245ACA-4F41-4F54-BB32-110D2A6A025C}" dt="2019-10-11T16:57:13.767" v="6501" actId="3064"/>
          <ac:spMkLst>
            <pc:docMk/>
            <pc:sldMk cId="259718780" sldId="2076135980"/>
            <ac:spMk id="65" creationId="{BC12F09B-2382-4DC8-B4B9-D062055059D0}"/>
          </ac:spMkLst>
        </pc:spChg>
        <pc:spChg chg="mod topLvl">
          <ac:chgData name="Ivy Kim" userId="b31d0c2d-2b21-497d-b95b-9a114683f2eb" providerId="ADAL" clId="{5A245ACA-4F41-4F54-BB32-110D2A6A025C}" dt="2019-10-11T16:57:02.627" v="6497" actId="165"/>
          <ac:spMkLst>
            <pc:docMk/>
            <pc:sldMk cId="259718780" sldId="2076135980"/>
            <ac:spMk id="74" creationId="{D97DB0BC-E543-4AC4-B6AA-4E6F3C06AB91}"/>
          </ac:spMkLst>
        </pc:spChg>
        <pc:spChg chg="mod topLvl">
          <ac:chgData name="Ivy Kim" userId="b31d0c2d-2b21-497d-b95b-9a114683f2eb" providerId="ADAL" clId="{5A245ACA-4F41-4F54-BB32-110D2A6A025C}" dt="2019-10-11T16:57:29.286" v="6506" actId="164"/>
          <ac:spMkLst>
            <pc:docMk/>
            <pc:sldMk cId="259718780" sldId="2076135980"/>
            <ac:spMk id="77" creationId="{D01DA189-4A93-4382-B427-483A5B0A14D2}"/>
          </ac:spMkLst>
        </pc:spChg>
        <pc:spChg chg="mod topLvl">
          <ac:chgData name="Ivy Kim" userId="b31d0c2d-2b21-497d-b95b-9a114683f2eb" providerId="ADAL" clId="{5A245ACA-4F41-4F54-BB32-110D2A6A025C}" dt="2019-10-11T16:59:08.068" v="6549" actId="1036"/>
          <ac:spMkLst>
            <pc:docMk/>
            <pc:sldMk cId="259718780" sldId="2076135980"/>
            <ac:spMk id="78" creationId="{A5B986F6-7B91-4D6C-852C-B6A516A74F64}"/>
          </ac:spMkLst>
        </pc:spChg>
        <pc:spChg chg="add mod">
          <ac:chgData name="Ivy Kim" userId="b31d0c2d-2b21-497d-b95b-9a114683f2eb" providerId="ADAL" clId="{5A245ACA-4F41-4F54-BB32-110D2A6A025C}" dt="2019-10-11T16:59:08.068" v="6549" actId="1036"/>
          <ac:spMkLst>
            <pc:docMk/>
            <pc:sldMk cId="259718780" sldId="2076135980"/>
            <ac:spMk id="81" creationId="{31984A2C-94C9-43A6-B24F-4BC3FBE3236B}"/>
          </ac:spMkLst>
        </pc:spChg>
        <pc:spChg chg="del mod topLvl">
          <ac:chgData name="Ivy Kim" userId="b31d0c2d-2b21-497d-b95b-9a114683f2eb" providerId="ADAL" clId="{5A245ACA-4F41-4F54-BB32-110D2A6A025C}" dt="2019-10-11T16:58:25.465" v="6541" actId="478"/>
          <ac:spMkLst>
            <pc:docMk/>
            <pc:sldMk cId="259718780" sldId="2076135980"/>
            <ac:spMk id="102" creationId="{2E7820C7-4CE7-4E18-B4D1-94CFDB7599F4}"/>
          </ac:spMkLst>
        </pc:spChg>
        <pc:grpChg chg="del mod topLvl">
          <ac:chgData name="Ivy Kim" userId="b31d0c2d-2b21-497d-b95b-9a114683f2eb" providerId="ADAL" clId="{5A245ACA-4F41-4F54-BB32-110D2A6A025C}" dt="2019-10-11T16:57:06.765" v="6498" actId="165"/>
          <ac:grpSpMkLst>
            <pc:docMk/>
            <pc:sldMk cId="259718780" sldId="2076135980"/>
            <ac:grpSpMk id="3" creationId="{00B65DC2-9213-433F-A265-6295497CF692}"/>
          </ac:grpSpMkLst>
        </pc:grpChg>
        <pc:grpChg chg="del mod">
          <ac:chgData name="Ivy Kim" userId="b31d0c2d-2b21-497d-b95b-9a114683f2eb" providerId="ADAL" clId="{5A245ACA-4F41-4F54-BB32-110D2A6A025C}" dt="2019-10-11T16:54:27.604" v="6396" actId="478"/>
          <ac:grpSpMkLst>
            <pc:docMk/>
            <pc:sldMk cId="259718780" sldId="2076135980"/>
            <ac:grpSpMk id="5" creationId="{F1F95D17-EF0A-47B1-B443-FF7C3759B025}"/>
          </ac:grpSpMkLst>
        </pc:grpChg>
        <pc:grpChg chg="del">
          <ac:chgData name="Ivy Kim" userId="b31d0c2d-2b21-497d-b95b-9a114683f2eb" providerId="ADAL" clId="{5A245ACA-4F41-4F54-BB32-110D2A6A025C}" dt="2019-10-11T16:54:52.445" v="6432" actId="165"/>
          <ac:grpSpMkLst>
            <pc:docMk/>
            <pc:sldMk cId="259718780" sldId="2076135980"/>
            <ac:grpSpMk id="6" creationId="{48BF9A53-AAE2-43C4-AA81-F5D564EC99B8}"/>
          </ac:grpSpMkLst>
        </pc:grpChg>
        <pc:grpChg chg="del">
          <ac:chgData name="Ivy Kim" userId="b31d0c2d-2b21-497d-b95b-9a114683f2eb" providerId="ADAL" clId="{5A245ACA-4F41-4F54-BB32-110D2A6A025C}" dt="2019-10-11T16:54:42.388" v="6430" actId="165"/>
          <ac:grpSpMkLst>
            <pc:docMk/>
            <pc:sldMk cId="259718780" sldId="2076135980"/>
            <ac:grpSpMk id="7" creationId="{CBCF1101-80EC-454E-B958-84F97F47CE8E}"/>
          </ac:grpSpMkLst>
        </pc:grpChg>
        <pc:grpChg chg="add del mod">
          <ac:chgData name="Ivy Kim" userId="b31d0c2d-2b21-497d-b95b-9a114683f2eb" providerId="ADAL" clId="{5A245ACA-4F41-4F54-BB32-110D2A6A025C}" dt="2019-10-11T16:57:02.627" v="6497" actId="165"/>
          <ac:grpSpMkLst>
            <pc:docMk/>
            <pc:sldMk cId="259718780" sldId="2076135980"/>
            <ac:grpSpMk id="8" creationId="{911251EA-E6CE-4A3C-82D2-46720C1DBDB5}"/>
          </ac:grpSpMkLst>
        </pc:grpChg>
        <pc:grpChg chg="add mod">
          <ac:chgData name="Ivy Kim" userId="b31d0c2d-2b21-497d-b95b-9a114683f2eb" providerId="ADAL" clId="{5A245ACA-4F41-4F54-BB32-110D2A6A025C}" dt="2019-10-11T16:58:07.647" v="6518" actId="1076"/>
          <ac:grpSpMkLst>
            <pc:docMk/>
            <pc:sldMk cId="259718780" sldId="2076135980"/>
            <ac:grpSpMk id="11" creationId="{7B6CD6A8-3FA9-437D-8E66-DFE3EA56AFFA}"/>
          </ac:grpSpMkLst>
        </pc:grpChg>
        <pc:grpChg chg="del">
          <ac:chgData name="Ivy Kim" userId="b31d0c2d-2b21-497d-b95b-9a114683f2eb" providerId="ADAL" clId="{5A245ACA-4F41-4F54-BB32-110D2A6A025C}" dt="2019-10-11T16:55:21.445" v="6467" actId="478"/>
          <ac:grpSpMkLst>
            <pc:docMk/>
            <pc:sldMk cId="259718780" sldId="2076135980"/>
            <ac:grpSpMk id="13" creationId="{6CE44A9A-0A5E-4A7C-8C41-DDCBFE7494CA}"/>
          </ac:grpSpMkLst>
        </pc:grpChg>
        <pc:grpChg chg="del mod topLvl">
          <ac:chgData name="Ivy Kim" userId="b31d0c2d-2b21-497d-b95b-9a114683f2eb" providerId="ADAL" clId="{5A245ACA-4F41-4F54-BB32-110D2A6A025C}" dt="2019-10-11T16:57:09.143" v="6499" actId="478"/>
          <ac:grpSpMkLst>
            <pc:docMk/>
            <pc:sldMk cId="259718780" sldId="2076135980"/>
            <ac:grpSpMk id="29" creationId="{BFD406E2-EB52-4BA1-A2BE-8EA432FF435B}"/>
          </ac:grpSpMkLst>
        </pc:grpChg>
        <pc:grpChg chg="del mod topLvl">
          <ac:chgData name="Ivy Kim" userId="b31d0c2d-2b21-497d-b95b-9a114683f2eb" providerId="ADAL" clId="{5A245ACA-4F41-4F54-BB32-110D2A6A025C}" dt="2019-10-11T16:54:45.062" v="6431" actId="478"/>
          <ac:grpSpMkLst>
            <pc:docMk/>
            <pc:sldMk cId="259718780" sldId="2076135980"/>
            <ac:grpSpMk id="39" creationId="{F0942B0B-ED8E-49B5-B893-12DFAF9AA5D2}"/>
          </ac:grpSpMkLst>
        </pc:grpChg>
        <pc:grpChg chg="add del mod">
          <ac:chgData name="Ivy Kim" userId="b31d0c2d-2b21-497d-b95b-9a114683f2eb" providerId="ADAL" clId="{5A245ACA-4F41-4F54-BB32-110D2A6A025C}" dt="2019-10-11T16:55:24.104" v="6468" actId="165"/>
          <ac:grpSpMkLst>
            <pc:docMk/>
            <pc:sldMk cId="259718780" sldId="2076135980"/>
            <ac:grpSpMk id="49" creationId="{B76FB157-7AA4-4D3F-8C3E-20484A91CE14}"/>
          </ac:grpSpMkLst>
        </pc:grpChg>
        <pc:grpChg chg="del mod topLvl">
          <ac:chgData name="Ivy Kim" userId="b31d0c2d-2b21-497d-b95b-9a114683f2eb" providerId="ADAL" clId="{5A245ACA-4F41-4F54-BB32-110D2A6A025C}" dt="2019-10-11T16:59:17.490" v="6550" actId="478"/>
          <ac:grpSpMkLst>
            <pc:docMk/>
            <pc:sldMk cId="259718780" sldId="2076135980"/>
            <ac:grpSpMk id="50" creationId="{8E9934A0-18BD-4F17-8BB8-6CC8E1DBF5C2}"/>
          </ac:grpSpMkLst>
        </pc:grpChg>
        <pc:grpChg chg="mod">
          <ac:chgData name="Ivy Kim" userId="b31d0c2d-2b21-497d-b95b-9a114683f2eb" providerId="ADAL" clId="{5A245ACA-4F41-4F54-BB32-110D2A6A025C}" dt="2019-10-11T16:54:24.033" v="6395" actId="1076"/>
          <ac:grpSpMkLst>
            <pc:docMk/>
            <pc:sldMk cId="259718780" sldId="2076135980"/>
            <ac:grpSpMk id="52" creationId="{B18B6A57-7633-47F0-AD27-354BDDD5A652}"/>
          </ac:grpSpMkLst>
        </pc:grpChg>
        <pc:grpChg chg="mod">
          <ac:chgData name="Ivy Kim" userId="b31d0c2d-2b21-497d-b95b-9a114683f2eb" providerId="ADAL" clId="{5A245ACA-4F41-4F54-BB32-110D2A6A025C}" dt="2019-10-11T16:54:24.033" v="6395" actId="1076"/>
          <ac:grpSpMkLst>
            <pc:docMk/>
            <pc:sldMk cId="259718780" sldId="2076135980"/>
            <ac:grpSpMk id="61" creationId="{4F84F37E-7D69-4953-828A-7E5920E89856}"/>
          </ac:grpSpMkLst>
        </pc:grpChg>
        <pc:picChg chg="mod topLvl">
          <ac:chgData name="Ivy Kim" userId="b31d0c2d-2b21-497d-b95b-9a114683f2eb" providerId="ADAL" clId="{5A245ACA-4F41-4F54-BB32-110D2A6A025C}" dt="2019-10-11T16:57:29.286" v="6506" actId="164"/>
          <ac:picMkLst>
            <pc:docMk/>
            <pc:sldMk cId="259718780" sldId="2076135980"/>
            <ac:picMk id="51" creationId="{296DD401-4F3C-471D-9913-BDF2742BFDB5}"/>
          </ac:picMkLst>
        </pc:picChg>
        <pc:picChg chg="del">
          <ac:chgData name="Ivy Kim" userId="b31d0c2d-2b21-497d-b95b-9a114683f2eb" providerId="ADAL" clId="{5A245ACA-4F41-4F54-BB32-110D2A6A025C}" dt="2019-10-11T16:55:21.445" v="6467" actId="478"/>
          <ac:picMkLst>
            <pc:docMk/>
            <pc:sldMk cId="259718780" sldId="2076135980"/>
            <ac:picMk id="76" creationId="{3E86278B-55FB-4BD0-8932-0AD3EDA2F360}"/>
          </ac:picMkLst>
        </pc:picChg>
        <pc:picChg chg="del">
          <ac:chgData name="Ivy Kim" userId="b31d0c2d-2b21-497d-b95b-9a114683f2eb" providerId="ADAL" clId="{5A245ACA-4F41-4F54-BB32-110D2A6A025C}" dt="2019-10-11T16:54:27.604" v="6396" actId="478"/>
          <ac:picMkLst>
            <pc:docMk/>
            <pc:sldMk cId="259718780" sldId="2076135980"/>
            <ac:picMk id="1026" creationId="{E1EF22A8-3525-41AF-AED9-A58BC90B0602}"/>
          </ac:picMkLst>
        </pc:picChg>
        <pc:cxnChg chg="mod">
          <ac:chgData name="Ivy Kim" userId="b31d0c2d-2b21-497d-b95b-9a114683f2eb" providerId="ADAL" clId="{5A245ACA-4F41-4F54-BB32-110D2A6A025C}" dt="2019-10-11T16:59:17.490" v="6550" actId="478"/>
          <ac:cxnSpMkLst>
            <pc:docMk/>
            <pc:sldMk cId="259718780" sldId="2076135980"/>
            <ac:cxnSpMk id="53" creationId="{1A9ED149-B759-4B5D-8C3E-0E1C06A4EC45}"/>
          </ac:cxnSpMkLst>
        </pc:cxnChg>
        <pc:cxnChg chg="mod">
          <ac:chgData name="Ivy Kim" userId="b31d0c2d-2b21-497d-b95b-9a114683f2eb" providerId="ADAL" clId="{5A245ACA-4F41-4F54-BB32-110D2A6A025C}" dt="2019-10-11T16:59:17.490" v="6550" actId="478"/>
          <ac:cxnSpMkLst>
            <pc:docMk/>
            <pc:sldMk cId="259718780" sldId="2076135980"/>
            <ac:cxnSpMk id="57" creationId="{33C49B1C-FB1C-439E-9260-DB75C9C468DB}"/>
          </ac:cxnSpMkLst>
        </pc:cxnChg>
        <pc:cxnChg chg="mod topLvl">
          <ac:chgData name="Ivy Kim" userId="b31d0c2d-2b21-497d-b95b-9a114683f2eb" providerId="ADAL" clId="{5A245ACA-4F41-4F54-BB32-110D2A6A025C}" dt="2019-10-11T16:54:42.388" v="6430" actId="165"/>
          <ac:cxnSpMkLst>
            <pc:docMk/>
            <pc:sldMk cId="259718780" sldId="2076135980"/>
            <ac:cxnSpMk id="59" creationId="{33FB333D-329E-4B6E-BEF3-E072F3BA985E}"/>
          </ac:cxnSpMkLst>
        </pc:cxnChg>
        <pc:cxnChg chg="del mod topLvl">
          <ac:chgData name="Ivy Kim" userId="b31d0c2d-2b21-497d-b95b-9a114683f2eb" providerId="ADAL" clId="{5A245ACA-4F41-4F54-BB32-110D2A6A025C}" dt="2019-10-11T16:54:45.062" v="6431" actId="478"/>
          <ac:cxnSpMkLst>
            <pc:docMk/>
            <pc:sldMk cId="259718780" sldId="2076135980"/>
            <ac:cxnSpMk id="63" creationId="{AE69002A-298A-4DFE-9B24-F3F9BB092375}"/>
          </ac:cxnSpMkLst>
        </pc:cxnChg>
        <pc:cxnChg chg="mod">
          <ac:chgData name="Ivy Kim" userId="b31d0c2d-2b21-497d-b95b-9a114683f2eb" providerId="ADAL" clId="{5A245ACA-4F41-4F54-BB32-110D2A6A025C}" dt="2019-10-11T16:59:17.490" v="6550" actId="478"/>
          <ac:cxnSpMkLst>
            <pc:docMk/>
            <pc:sldMk cId="259718780" sldId="2076135980"/>
            <ac:cxnSpMk id="64" creationId="{EBA1EA5B-C85D-4D6B-AD9F-58A72DB95103}"/>
          </ac:cxnSpMkLst>
        </pc:cxnChg>
        <pc:cxnChg chg="del mod topLvl">
          <ac:chgData name="Ivy Kim" userId="b31d0c2d-2b21-497d-b95b-9a114683f2eb" providerId="ADAL" clId="{5A245ACA-4F41-4F54-BB32-110D2A6A025C}" dt="2019-10-11T16:57:40.784" v="6509" actId="478"/>
          <ac:cxnSpMkLst>
            <pc:docMk/>
            <pc:sldMk cId="259718780" sldId="2076135980"/>
            <ac:cxnSpMk id="66" creationId="{F1307BE6-0A81-4609-A16D-4CF27D59CEA4}"/>
          </ac:cxnSpMkLst>
        </pc:cxnChg>
        <pc:cxnChg chg="mod topLvl">
          <ac:chgData name="Ivy Kim" userId="b31d0c2d-2b21-497d-b95b-9a114683f2eb" providerId="ADAL" clId="{5A245ACA-4F41-4F54-BB32-110D2A6A025C}" dt="2019-10-11T16:57:33.958" v="6508" actId="14100"/>
          <ac:cxnSpMkLst>
            <pc:docMk/>
            <pc:sldMk cId="259718780" sldId="2076135980"/>
            <ac:cxnSpMk id="67" creationId="{DA80040F-DEA2-4110-8DDA-8B78A7D3623D}"/>
          </ac:cxnSpMkLst>
        </pc:cxnChg>
        <pc:cxnChg chg="mod">
          <ac:chgData name="Ivy Kim" userId="b31d0c2d-2b21-497d-b95b-9a114683f2eb" providerId="ADAL" clId="{5A245ACA-4F41-4F54-BB32-110D2A6A025C}" dt="2019-10-11T16:59:17.490" v="6550" actId="478"/>
          <ac:cxnSpMkLst>
            <pc:docMk/>
            <pc:sldMk cId="259718780" sldId="2076135980"/>
            <ac:cxnSpMk id="70" creationId="{3BB9A570-FEB2-4410-87D5-4B05F464E12E}"/>
          </ac:cxnSpMkLst>
        </pc:cxnChg>
        <pc:cxnChg chg="mod topLvl">
          <ac:chgData name="Ivy Kim" userId="b31d0c2d-2b21-497d-b95b-9a114683f2eb" providerId="ADAL" clId="{5A245ACA-4F41-4F54-BB32-110D2A6A025C}" dt="2019-10-11T16:57:02.627" v="6497" actId="165"/>
          <ac:cxnSpMkLst>
            <pc:docMk/>
            <pc:sldMk cId="259718780" sldId="2076135980"/>
            <ac:cxnSpMk id="75" creationId="{4DC08337-C65F-48F2-8C7E-F065D4BAA499}"/>
          </ac:cxnSpMkLst>
        </pc:cxnChg>
        <pc:cxnChg chg="add mod">
          <ac:chgData name="Ivy Kim" userId="b31d0c2d-2b21-497d-b95b-9a114683f2eb" providerId="ADAL" clId="{5A245ACA-4F41-4F54-BB32-110D2A6A025C}" dt="2019-10-11T16:58:04.246" v="6517" actId="1038"/>
          <ac:cxnSpMkLst>
            <pc:docMk/>
            <pc:sldMk cId="259718780" sldId="2076135980"/>
            <ac:cxnSpMk id="79" creationId="{0C2AF86A-3100-4F24-8B04-392D846D18D9}"/>
          </ac:cxnSpMkLst>
        </pc:cxnChg>
        <pc:cxnChg chg="del mod topLvl">
          <ac:chgData name="Ivy Kim" userId="b31d0c2d-2b21-497d-b95b-9a114683f2eb" providerId="ADAL" clId="{5A245ACA-4F41-4F54-BB32-110D2A6A025C}" dt="2019-10-11T16:58:47.546" v="6544" actId="478"/>
          <ac:cxnSpMkLst>
            <pc:docMk/>
            <pc:sldMk cId="259718780" sldId="2076135980"/>
            <ac:cxnSpMk id="80" creationId="{781ABC05-05EF-4FA8-9BB3-CE101F678771}"/>
          </ac:cxnSpMkLst>
        </pc:cxnChg>
        <pc:cxnChg chg="mod topLvl">
          <ac:chgData name="Ivy Kim" userId="b31d0c2d-2b21-497d-b95b-9a114683f2eb" providerId="ADAL" clId="{5A245ACA-4F41-4F54-BB32-110D2A6A025C}" dt="2019-10-11T16:59:02.547" v="6547" actId="1036"/>
          <ac:cxnSpMkLst>
            <pc:docMk/>
            <pc:sldMk cId="259718780" sldId="2076135980"/>
            <ac:cxnSpMk id="83" creationId="{F5611DA7-8196-4A4B-A954-BC51DE329ACB}"/>
          </ac:cxnSpMkLst>
        </pc:cxnChg>
        <pc:cxnChg chg="mod topLvl">
          <ac:chgData name="Ivy Kim" userId="b31d0c2d-2b21-497d-b95b-9a114683f2eb" providerId="ADAL" clId="{5A245ACA-4F41-4F54-BB32-110D2A6A025C}" dt="2019-10-11T16:54:52.445" v="6432" actId="165"/>
          <ac:cxnSpMkLst>
            <pc:docMk/>
            <pc:sldMk cId="259718780" sldId="2076135980"/>
            <ac:cxnSpMk id="89" creationId="{482A5B68-C55F-4A97-B33D-27AC519A0274}"/>
          </ac:cxnSpMkLst>
        </pc:cxnChg>
      </pc:sldChg>
      <pc:sldMasterChg chg="delSldLayout">
        <pc:chgData name="Ivy Kim" userId="b31d0c2d-2b21-497d-b95b-9a114683f2eb" providerId="ADAL" clId="{5A245ACA-4F41-4F54-BB32-110D2A6A025C}" dt="2019-10-09T22:08:19.110" v="294" actId="47"/>
        <pc:sldMasterMkLst>
          <pc:docMk/>
          <pc:sldMasterMk cId="82650798" sldId="2147483719"/>
        </pc:sldMasterMkLst>
        <pc:sldLayoutChg chg="del">
          <pc:chgData name="Ivy Kim" userId="b31d0c2d-2b21-497d-b95b-9a114683f2eb" providerId="ADAL" clId="{5A245ACA-4F41-4F54-BB32-110D2A6A025C}" dt="2019-10-09T22:08:19.110" v="294" actId="47"/>
          <pc:sldLayoutMkLst>
            <pc:docMk/>
            <pc:sldMasterMk cId="82650798" sldId="2147483719"/>
            <pc:sldLayoutMk cId="758774488" sldId="2147483748"/>
          </pc:sldLayoutMkLst>
        </pc:sldLayoutChg>
      </pc:sldMasterChg>
    </pc:docChg>
  </pc:docChgLst>
  <pc:docChgLst>
    <pc:chgData name="Aaron Crawfis" userId="3e1a3c9c-fb21-4845-8053-1f53bf388796" providerId="ADAL" clId="{9B130E16-C02B-4435-8E17-ADDAEFB1F459}"/>
    <pc:docChg chg="custSel modSld">
      <pc:chgData name="Aaron Crawfis" userId="3e1a3c9c-fb21-4845-8053-1f53bf388796" providerId="ADAL" clId="{9B130E16-C02B-4435-8E17-ADDAEFB1F459}" dt="2019-10-16T21:39:49.833" v="29"/>
      <pc:docMkLst>
        <pc:docMk/>
      </pc:docMkLst>
      <pc:sldChg chg="delCm modCm">
        <pc:chgData name="Aaron Crawfis" userId="3e1a3c9c-fb21-4845-8053-1f53bf388796" providerId="ADAL" clId="{9B130E16-C02B-4435-8E17-ADDAEFB1F459}" dt="2019-10-16T21:39:39.575" v="27"/>
        <pc:sldMkLst>
          <pc:docMk/>
          <pc:sldMk cId="1004251890" sldId="2076135958"/>
        </pc:sldMkLst>
      </pc:sldChg>
      <pc:sldChg chg="addSp delSp modSp mod">
        <pc:chgData name="Aaron Crawfis" userId="3e1a3c9c-fb21-4845-8053-1f53bf388796" providerId="ADAL" clId="{9B130E16-C02B-4435-8E17-ADDAEFB1F459}" dt="2019-10-16T21:39:04.017" v="25" actId="1035"/>
        <pc:sldMkLst>
          <pc:docMk/>
          <pc:sldMk cId="3982770527" sldId="2076135960"/>
        </pc:sldMkLst>
        <pc:spChg chg="mod">
          <ac:chgData name="Aaron Crawfis" userId="3e1a3c9c-fb21-4845-8053-1f53bf388796" providerId="ADAL" clId="{9B130E16-C02B-4435-8E17-ADDAEFB1F459}" dt="2019-10-16T21:38:47.562" v="15" actId="14100"/>
          <ac:spMkLst>
            <pc:docMk/>
            <pc:sldMk cId="3982770527" sldId="2076135960"/>
            <ac:spMk id="55" creationId="{73CFFCA0-41C8-4AE7-95AE-BC530A42C574}"/>
          </ac:spMkLst>
        </pc:spChg>
        <pc:spChg chg="del">
          <ac:chgData name="Aaron Crawfis" userId="3e1a3c9c-fb21-4845-8053-1f53bf388796" providerId="ADAL" clId="{9B130E16-C02B-4435-8E17-ADDAEFB1F459}" dt="2019-10-16T21:38:37.994" v="0" actId="478"/>
          <ac:spMkLst>
            <pc:docMk/>
            <pc:sldMk cId="3982770527" sldId="2076135960"/>
            <ac:spMk id="166" creationId="{D05BB125-EA1A-4C84-9896-4EB2A97C1351}"/>
          </ac:spMkLst>
        </pc:spChg>
        <pc:grpChg chg="mod">
          <ac:chgData name="Aaron Crawfis" userId="3e1a3c9c-fb21-4845-8053-1f53bf388796" providerId="ADAL" clId="{9B130E16-C02B-4435-8E17-ADDAEFB1F459}" dt="2019-10-16T21:38:44.473" v="14" actId="1036"/>
          <ac:grpSpMkLst>
            <pc:docMk/>
            <pc:sldMk cId="3982770527" sldId="2076135960"/>
            <ac:grpSpMk id="7" creationId="{11754C4B-C0EC-42F8-AF3A-9F2F1F5CEF66}"/>
          </ac:grpSpMkLst>
        </pc:grpChg>
        <pc:grpChg chg="mod">
          <ac:chgData name="Aaron Crawfis" userId="3e1a3c9c-fb21-4845-8053-1f53bf388796" providerId="ADAL" clId="{9B130E16-C02B-4435-8E17-ADDAEFB1F459}" dt="2019-10-16T21:38:44.473" v="14" actId="1036"/>
          <ac:grpSpMkLst>
            <pc:docMk/>
            <pc:sldMk cId="3982770527" sldId="2076135960"/>
            <ac:grpSpMk id="120" creationId="{E3D6D09E-CB3F-466E-857E-B5E5CD1F5471}"/>
          </ac:grpSpMkLst>
        </pc:grpChg>
        <pc:picChg chg="add mod">
          <ac:chgData name="Aaron Crawfis" userId="3e1a3c9c-fb21-4845-8053-1f53bf388796" providerId="ADAL" clId="{9B130E16-C02B-4435-8E17-ADDAEFB1F459}" dt="2019-10-16T21:39:04.017" v="25" actId="1035"/>
          <ac:picMkLst>
            <pc:docMk/>
            <pc:sldMk cId="3982770527" sldId="2076135960"/>
            <ac:picMk id="72" creationId="{803A88EB-91AB-40DF-93D7-42725F11A4A5}"/>
          </ac:picMkLst>
        </pc:picChg>
      </pc:sldChg>
      <pc:sldChg chg="delCm modCm">
        <pc:chgData name="Aaron Crawfis" userId="3e1a3c9c-fb21-4845-8053-1f53bf388796" providerId="ADAL" clId="{9B130E16-C02B-4435-8E17-ADDAEFB1F459}" dt="2019-10-16T21:39:49.833" v="29"/>
        <pc:sldMkLst>
          <pc:docMk/>
          <pc:sldMk cId="2983739870" sldId="2076135975"/>
        </pc:sldMkLst>
      </pc:sldChg>
    </pc:docChg>
  </pc:docChgLst>
  <pc:docChgLst>
    <pc:chgData name="Ryan Volum" userId="S::ryvolum@microsoft.com::3a1ad00e-af55-4aef-bcd3-4c2dc1f51477" providerId="AD" clId="Web-{56735754-617B-4853-9288-396F3F9624A5}"/>
    <pc:docChg chg="addSld delSld modSld modSection">
      <pc:chgData name="Ryan Volum" userId="S::ryvolum@microsoft.com::3a1ad00e-af55-4aef-bcd3-4c2dc1f51477" providerId="AD" clId="Web-{56735754-617B-4853-9288-396F3F9624A5}" dt="2019-10-09T22:08:12.171" v="5"/>
      <pc:docMkLst>
        <pc:docMk/>
      </pc:docMkLst>
      <pc:sldChg chg="addSp delSp modSp new del">
        <pc:chgData name="Ryan Volum" userId="S::ryvolum@microsoft.com::3a1ad00e-af55-4aef-bcd3-4c2dc1f51477" providerId="AD" clId="Web-{56735754-617B-4853-9288-396F3F9624A5}" dt="2019-10-09T22:08:12.171" v="5"/>
        <pc:sldMkLst>
          <pc:docMk/>
          <pc:sldMk cId="1760031717" sldId="2076135964"/>
        </pc:sldMkLst>
        <pc:picChg chg="add del mod">
          <ac:chgData name="Ryan Volum" userId="S::ryvolum@microsoft.com::3a1ad00e-af55-4aef-bcd3-4c2dc1f51477" providerId="AD" clId="Web-{56735754-617B-4853-9288-396F3F9624A5}" dt="2019-10-09T22:08:09.218" v="4"/>
          <ac:picMkLst>
            <pc:docMk/>
            <pc:sldMk cId="1760031717" sldId="2076135964"/>
            <ac:picMk id="4" creationId="{CE400C2C-19F0-4387-9A1E-D91BD6C0B83D}"/>
          </ac:picMkLst>
        </pc:picChg>
      </pc:sldChg>
    </pc:docChg>
  </pc:docChgLst>
  <pc:docChgLst>
    <pc:chgData name="Mark Fussell" userId="b5a270b4-0ad9-450c-a0f8-e05aa74f2225" providerId="ADAL" clId="{7205F501-F15B-4589-89D0-E1E9055945A3}"/>
    <pc:docChg chg="undo redo custSel addSld delSld modSld sldOrd addSection modSection">
      <pc:chgData name="Mark Fussell" userId="b5a270b4-0ad9-450c-a0f8-e05aa74f2225" providerId="ADAL" clId="{7205F501-F15B-4589-89D0-E1E9055945A3}" dt="2019-10-31T20:22:00.035" v="7041"/>
      <pc:docMkLst>
        <pc:docMk/>
      </pc:docMkLst>
      <pc:sldChg chg="add del">
        <pc:chgData name="Mark Fussell" userId="b5a270b4-0ad9-450c-a0f8-e05aa74f2225" providerId="ADAL" clId="{7205F501-F15B-4589-89D0-E1E9055945A3}" dt="2019-10-12T21:57:31.519" v="1130" actId="47"/>
        <pc:sldMkLst>
          <pc:docMk/>
          <pc:sldMk cId="3955513256" sldId="9684"/>
        </pc:sldMkLst>
      </pc:sldChg>
      <pc:sldChg chg="modSp add ord">
        <pc:chgData name="Mark Fussell" userId="b5a270b4-0ad9-450c-a0f8-e05aa74f2225" providerId="ADAL" clId="{7205F501-F15B-4589-89D0-E1E9055945A3}" dt="2019-10-26T23:30:39.851" v="5243"/>
        <pc:sldMkLst>
          <pc:docMk/>
          <pc:sldMk cId="809878576" sldId="10015"/>
        </pc:sldMkLst>
        <pc:spChg chg="mod">
          <ac:chgData name="Mark Fussell" userId="b5a270b4-0ad9-450c-a0f8-e05aa74f2225" providerId="ADAL" clId="{7205F501-F15B-4589-89D0-E1E9055945A3}" dt="2019-10-09T22:50:35.782" v="71"/>
          <ac:spMkLst>
            <pc:docMk/>
            <pc:sldMk cId="809878576" sldId="10015"/>
            <ac:spMk id="10" creationId="{27B72BD8-1E04-EA45-A86A-6178ACBD6400}"/>
          </ac:spMkLst>
        </pc:spChg>
        <pc:spChg chg="mod">
          <ac:chgData name="Mark Fussell" userId="b5a270b4-0ad9-450c-a0f8-e05aa74f2225" providerId="ADAL" clId="{7205F501-F15B-4589-89D0-E1E9055945A3}" dt="2019-10-09T22:50:14.940" v="52" actId="20577"/>
          <ac:spMkLst>
            <pc:docMk/>
            <pc:sldMk cId="809878576" sldId="10015"/>
            <ac:spMk id="66" creationId="{81C97980-9A14-C241-B7CB-EC9E9DB3945D}"/>
          </ac:spMkLst>
        </pc:spChg>
        <pc:spChg chg="mod">
          <ac:chgData name="Mark Fussell" userId="b5a270b4-0ad9-450c-a0f8-e05aa74f2225" providerId="ADAL" clId="{7205F501-F15B-4589-89D0-E1E9055945A3}" dt="2019-10-09T22:50:22.812" v="70" actId="20577"/>
          <ac:spMkLst>
            <pc:docMk/>
            <pc:sldMk cId="809878576" sldId="10015"/>
            <ac:spMk id="81" creationId="{BF8EDAD6-8A7D-7448-AED1-CD9187BA15EE}"/>
          </ac:spMkLst>
        </pc:spChg>
        <pc:spChg chg="mod">
          <ac:chgData name="Mark Fussell" userId="b5a270b4-0ad9-450c-a0f8-e05aa74f2225" providerId="ADAL" clId="{7205F501-F15B-4589-89D0-E1E9055945A3}" dt="2019-10-09T22:49:44.971" v="50" actId="1076"/>
          <ac:spMkLst>
            <pc:docMk/>
            <pc:sldMk cId="809878576" sldId="10015"/>
            <ac:spMk id="84" creationId="{35E2B721-1881-1841-BF72-6C56E84A3418}"/>
          </ac:spMkLst>
        </pc:spChg>
        <pc:spChg chg="mod">
          <ac:chgData name="Mark Fussell" userId="b5a270b4-0ad9-450c-a0f8-e05aa74f2225" providerId="ADAL" clId="{7205F501-F15B-4589-89D0-E1E9055945A3}" dt="2019-10-09T22:50:35.782" v="71"/>
          <ac:spMkLst>
            <pc:docMk/>
            <pc:sldMk cId="809878576" sldId="10015"/>
            <ac:spMk id="92" creationId="{F1DAF6FF-F45C-8F45-8DE5-0F77B46C8360}"/>
          </ac:spMkLst>
        </pc:spChg>
        <pc:spChg chg="mod">
          <ac:chgData name="Mark Fussell" userId="b5a270b4-0ad9-450c-a0f8-e05aa74f2225" providerId="ADAL" clId="{7205F501-F15B-4589-89D0-E1E9055945A3}" dt="2019-10-09T22:50:35.782" v="71"/>
          <ac:spMkLst>
            <pc:docMk/>
            <pc:sldMk cId="809878576" sldId="10015"/>
            <ac:spMk id="96" creationId="{3085AF83-3F0B-3D43-9C5A-AE8922236273}"/>
          </ac:spMkLst>
        </pc:spChg>
        <pc:spChg chg="mod">
          <ac:chgData name="Mark Fussell" userId="b5a270b4-0ad9-450c-a0f8-e05aa74f2225" providerId="ADAL" clId="{7205F501-F15B-4589-89D0-E1E9055945A3}" dt="2019-10-09T22:50:35.782" v="71"/>
          <ac:spMkLst>
            <pc:docMk/>
            <pc:sldMk cId="809878576" sldId="10015"/>
            <ac:spMk id="117" creationId="{05056C82-014B-F143-9447-BD075E7223B2}"/>
          </ac:spMkLst>
        </pc:spChg>
      </pc:sldChg>
      <pc:sldChg chg="addSp delSp modSp mod ord modShow">
        <pc:chgData name="Mark Fussell" userId="b5a270b4-0ad9-450c-a0f8-e05aa74f2225" providerId="ADAL" clId="{7205F501-F15B-4589-89D0-E1E9055945A3}" dt="2019-10-26T22:24:50.288" v="3414"/>
        <pc:sldMkLst>
          <pc:docMk/>
          <pc:sldMk cId="3791802226" sldId="10023"/>
        </pc:sldMkLst>
        <pc:spChg chg="mod">
          <ac:chgData name="Mark Fussell" userId="b5a270b4-0ad9-450c-a0f8-e05aa74f2225" providerId="ADAL" clId="{7205F501-F15B-4589-89D0-E1E9055945A3}" dt="2019-10-14T17:39:33.923" v="1838" actId="14100"/>
          <ac:spMkLst>
            <pc:docMk/>
            <pc:sldMk cId="3791802226" sldId="10023"/>
            <ac:spMk id="3" creationId="{4365EED7-EDDE-495A-86B4-6F3CAFD6B97F}"/>
          </ac:spMkLst>
        </pc:spChg>
        <pc:spChg chg="mod">
          <ac:chgData name="Mark Fussell" userId="b5a270b4-0ad9-450c-a0f8-e05aa74f2225" providerId="ADAL" clId="{7205F501-F15B-4589-89D0-E1E9055945A3}" dt="2019-10-09T22:50:41.280" v="73" actId="20577"/>
          <ac:spMkLst>
            <pc:docMk/>
            <pc:sldMk cId="3791802226" sldId="10023"/>
            <ac:spMk id="5" creationId="{DC8A203A-298B-E244-9113-1C4359D2E8DE}"/>
          </ac:spMkLst>
        </pc:spChg>
        <pc:spChg chg="mod">
          <ac:chgData name="Mark Fussell" userId="b5a270b4-0ad9-450c-a0f8-e05aa74f2225" providerId="ADAL" clId="{7205F501-F15B-4589-89D0-E1E9055945A3}" dt="2019-10-09T22:50:47.569" v="74" actId="20577"/>
          <ac:spMkLst>
            <pc:docMk/>
            <pc:sldMk cId="3791802226" sldId="10023"/>
            <ac:spMk id="6" creationId="{007B1993-0F0D-0241-B6CF-A858D888B059}"/>
          </ac:spMkLst>
        </pc:spChg>
        <pc:spChg chg="add del">
          <ac:chgData name="Mark Fussell" userId="b5a270b4-0ad9-450c-a0f8-e05aa74f2225" providerId="ADAL" clId="{7205F501-F15B-4589-89D0-E1E9055945A3}" dt="2019-10-14T17:15:52.447" v="1566"/>
          <ac:spMkLst>
            <pc:docMk/>
            <pc:sldMk cId="3791802226" sldId="10023"/>
            <ac:spMk id="10" creationId="{2EF08FD9-00B9-4ED6-975D-96A4A1B59AB1}"/>
          </ac:spMkLst>
        </pc:spChg>
        <pc:spChg chg="mod">
          <ac:chgData name="Mark Fussell" userId="b5a270b4-0ad9-450c-a0f8-e05aa74f2225" providerId="ADAL" clId="{7205F501-F15B-4589-89D0-E1E9055945A3}" dt="2019-10-09T22:50:35.782" v="71"/>
          <ac:spMkLst>
            <pc:docMk/>
            <pc:sldMk cId="3791802226" sldId="10023"/>
            <ac:spMk id="12" creationId="{9244DC8F-BF7C-C14D-8907-EA85D63D7700}"/>
          </ac:spMkLst>
        </pc:spChg>
        <pc:spChg chg="add mod">
          <ac:chgData name="Mark Fussell" userId="b5a270b4-0ad9-450c-a0f8-e05aa74f2225" providerId="ADAL" clId="{7205F501-F15B-4589-89D0-E1E9055945A3}" dt="2019-10-15T17:08:17.839" v="3279" actId="1035"/>
          <ac:spMkLst>
            <pc:docMk/>
            <pc:sldMk cId="3791802226" sldId="10023"/>
            <ac:spMk id="13" creationId="{5C94A8E4-26CF-4E58-A977-CF1CA380B6B6}"/>
          </ac:spMkLst>
        </pc:spChg>
        <pc:spChg chg="mod">
          <ac:chgData name="Mark Fussell" userId="b5a270b4-0ad9-450c-a0f8-e05aa74f2225" providerId="ADAL" clId="{7205F501-F15B-4589-89D0-E1E9055945A3}" dt="2019-10-09T22:50:56.453" v="77" actId="20577"/>
          <ac:spMkLst>
            <pc:docMk/>
            <pc:sldMk cId="3791802226" sldId="10023"/>
            <ac:spMk id="22" creationId="{29B4072A-8D11-5043-B42B-906E57623F59}"/>
          </ac:spMkLst>
        </pc:spChg>
        <pc:spChg chg="mod">
          <ac:chgData name="Mark Fussell" userId="b5a270b4-0ad9-450c-a0f8-e05aa74f2225" providerId="ADAL" clId="{7205F501-F15B-4589-89D0-E1E9055945A3}" dt="2019-10-09T22:50:50.389" v="75" actId="20577"/>
          <ac:spMkLst>
            <pc:docMk/>
            <pc:sldMk cId="3791802226" sldId="10023"/>
            <ac:spMk id="23" creationId="{84980B26-A244-5F4C-8835-482DD0B321A9}"/>
          </ac:spMkLst>
        </pc:spChg>
        <pc:spChg chg="mod">
          <ac:chgData name="Mark Fussell" userId="b5a270b4-0ad9-450c-a0f8-e05aa74f2225" providerId="ADAL" clId="{7205F501-F15B-4589-89D0-E1E9055945A3}" dt="2019-10-09T22:50:35.782" v="71"/>
          <ac:spMkLst>
            <pc:docMk/>
            <pc:sldMk cId="3791802226" sldId="10023"/>
            <ac:spMk id="49" creationId="{9DB20E63-9CF8-084B-9249-E55C2677AD16}"/>
          </ac:spMkLst>
        </pc:spChg>
        <pc:spChg chg="mod">
          <ac:chgData name="Mark Fussell" userId="b5a270b4-0ad9-450c-a0f8-e05aa74f2225" providerId="ADAL" clId="{7205F501-F15B-4589-89D0-E1E9055945A3}" dt="2019-10-13T00:52:02.813" v="1315" actId="1076"/>
          <ac:spMkLst>
            <pc:docMk/>
            <pc:sldMk cId="3791802226" sldId="10023"/>
            <ac:spMk id="53" creationId="{92DE313F-FFBA-4D0A-904E-FC743A539BB7}"/>
          </ac:spMkLst>
        </pc:spChg>
        <pc:spChg chg="mod">
          <ac:chgData name="Mark Fussell" userId="b5a270b4-0ad9-450c-a0f8-e05aa74f2225" providerId="ADAL" clId="{7205F501-F15B-4589-89D0-E1E9055945A3}" dt="2019-10-11T22:31:36.304" v="242" actId="20577"/>
          <ac:spMkLst>
            <pc:docMk/>
            <pc:sldMk cId="3791802226" sldId="10023"/>
            <ac:spMk id="56" creationId="{8C64D82F-EEB2-4CAC-8947-781B33C37E9A}"/>
          </ac:spMkLst>
        </pc:spChg>
        <pc:spChg chg="mod">
          <ac:chgData name="Mark Fussell" userId="b5a270b4-0ad9-450c-a0f8-e05aa74f2225" providerId="ADAL" clId="{7205F501-F15B-4589-89D0-E1E9055945A3}" dt="2019-10-09T22:51:01.623" v="78" actId="1076"/>
          <ac:spMkLst>
            <pc:docMk/>
            <pc:sldMk cId="3791802226" sldId="10023"/>
            <ac:spMk id="66" creationId="{B171D0AF-E661-EE45-AF17-A4C77A454AD8}"/>
          </ac:spMkLst>
        </pc:spChg>
        <pc:spChg chg="mod">
          <ac:chgData name="Mark Fussell" userId="b5a270b4-0ad9-450c-a0f8-e05aa74f2225" providerId="ADAL" clId="{7205F501-F15B-4589-89D0-E1E9055945A3}" dt="2019-10-15T17:12:48.522" v="3284" actId="20577"/>
          <ac:spMkLst>
            <pc:docMk/>
            <pc:sldMk cId="3791802226" sldId="10023"/>
            <ac:spMk id="67" creationId="{6EDC3CC0-1693-49E1-AC5D-06E5FA6077EE}"/>
          </ac:spMkLst>
        </pc:spChg>
        <pc:spChg chg="add mod">
          <ac:chgData name="Mark Fussell" userId="b5a270b4-0ad9-450c-a0f8-e05aa74f2225" providerId="ADAL" clId="{7205F501-F15B-4589-89D0-E1E9055945A3}" dt="2019-10-15T17:07:51.783" v="3265" actId="1036"/>
          <ac:spMkLst>
            <pc:docMk/>
            <pc:sldMk cId="3791802226" sldId="10023"/>
            <ac:spMk id="76" creationId="{BA3F9233-D991-416B-9627-CD837427F99D}"/>
          </ac:spMkLst>
        </pc:spChg>
        <pc:spChg chg="add mod">
          <ac:chgData name="Mark Fussell" userId="b5a270b4-0ad9-450c-a0f8-e05aa74f2225" providerId="ADAL" clId="{7205F501-F15B-4589-89D0-E1E9055945A3}" dt="2019-10-15T17:07:51.783" v="3265" actId="1036"/>
          <ac:spMkLst>
            <pc:docMk/>
            <pc:sldMk cId="3791802226" sldId="10023"/>
            <ac:spMk id="80" creationId="{AC082B18-CEA5-4186-961A-251199A6851C}"/>
          </ac:spMkLst>
        </pc:spChg>
        <pc:spChg chg="mod">
          <ac:chgData name="Mark Fussell" userId="b5a270b4-0ad9-450c-a0f8-e05aa74f2225" providerId="ADAL" clId="{7205F501-F15B-4589-89D0-E1E9055945A3}" dt="2019-10-15T17:08:17.839" v="3279" actId="1035"/>
          <ac:spMkLst>
            <pc:docMk/>
            <pc:sldMk cId="3791802226" sldId="10023"/>
            <ac:spMk id="82" creationId="{C2D23E74-AA26-4F7B-B902-A918507E9FDC}"/>
          </ac:spMkLst>
        </pc:spChg>
        <pc:spChg chg="add del mod">
          <ac:chgData name="Mark Fussell" userId="b5a270b4-0ad9-450c-a0f8-e05aa74f2225" providerId="ADAL" clId="{7205F501-F15B-4589-89D0-E1E9055945A3}" dt="2019-10-14T17:39:25.460" v="1833" actId="478"/>
          <ac:spMkLst>
            <pc:docMk/>
            <pc:sldMk cId="3791802226" sldId="10023"/>
            <ac:spMk id="83" creationId="{13DF4EEA-DF71-403F-BB44-8A723D035A4A}"/>
          </ac:spMkLst>
        </pc:spChg>
        <pc:spChg chg="add mod">
          <ac:chgData name="Mark Fussell" userId="b5a270b4-0ad9-450c-a0f8-e05aa74f2225" providerId="ADAL" clId="{7205F501-F15B-4589-89D0-E1E9055945A3}" dt="2019-10-15T17:08:17.839" v="3279" actId="1035"/>
          <ac:spMkLst>
            <pc:docMk/>
            <pc:sldMk cId="3791802226" sldId="10023"/>
            <ac:spMk id="84" creationId="{E33E1801-EE27-4AC4-9615-B5DEB5CA4025}"/>
          </ac:spMkLst>
        </pc:spChg>
        <pc:spChg chg="add mod">
          <ac:chgData name="Mark Fussell" userId="b5a270b4-0ad9-450c-a0f8-e05aa74f2225" providerId="ADAL" clId="{7205F501-F15B-4589-89D0-E1E9055945A3}" dt="2019-10-15T17:08:17.839" v="3279" actId="1035"/>
          <ac:spMkLst>
            <pc:docMk/>
            <pc:sldMk cId="3791802226" sldId="10023"/>
            <ac:spMk id="85" creationId="{B8A3958F-1BE9-4BC5-864D-AB365C3010DF}"/>
          </ac:spMkLst>
        </pc:spChg>
        <pc:spChg chg="add mod">
          <ac:chgData name="Mark Fussell" userId="b5a270b4-0ad9-450c-a0f8-e05aa74f2225" providerId="ADAL" clId="{7205F501-F15B-4589-89D0-E1E9055945A3}" dt="2019-10-15T17:08:17.839" v="3279" actId="1035"/>
          <ac:spMkLst>
            <pc:docMk/>
            <pc:sldMk cId="3791802226" sldId="10023"/>
            <ac:spMk id="86" creationId="{269087E7-0508-4FD6-9F4D-8A4EC9FDA875}"/>
          </ac:spMkLst>
        </pc:spChg>
        <pc:spChg chg="add mod">
          <ac:chgData name="Mark Fussell" userId="b5a270b4-0ad9-450c-a0f8-e05aa74f2225" providerId="ADAL" clId="{7205F501-F15B-4589-89D0-E1E9055945A3}" dt="2019-10-15T17:08:17.839" v="3279" actId="1035"/>
          <ac:spMkLst>
            <pc:docMk/>
            <pc:sldMk cId="3791802226" sldId="10023"/>
            <ac:spMk id="88" creationId="{E903CF1F-8F30-467C-B15F-E22B4D452385}"/>
          </ac:spMkLst>
        </pc:spChg>
        <pc:spChg chg="add mod">
          <ac:chgData name="Mark Fussell" userId="b5a270b4-0ad9-450c-a0f8-e05aa74f2225" providerId="ADAL" clId="{7205F501-F15B-4589-89D0-E1E9055945A3}" dt="2019-10-15T17:07:51.783" v="3265" actId="1036"/>
          <ac:spMkLst>
            <pc:docMk/>
            <pc:sldMk cId="3791802226" sldId="10023"/>
            <ac:spMk id="89" creationId="{058AF3E7-5999-43A9-8385-723654381836}"/>
          </ac:spMkLst>
        </pc:spChg>
        <pc:spChg chg="add mod">
          <ac:chgData name="Mark Fussell" userId="b5a270b4-0ad9-450c-a0f8-e05aa74f2225" providerId="ADAL" clId="{7205F501-F15B-4589-89D0-E1E9055945A3}" dt="2019-10-15T17:07:51.783" v="3265" actId="1036"/>
          <ac:spMkLst>
            <pc:docMk/>
            <pc:sldMk cId="3791802226" sldId="10023"/>
            <ac:spMk id="90" creationId="{10B9A519-9571-4CEE-B491-E0C96DC76DD1}"/>
          </ac:spMkLst>
        </pc:spChg>
        <pc:spChg chg="add del mod">
          <ac:chgData name="Mark Fussell" userId="b5a270b4-0ad9-450c-a0f8-e05aa74f2225" providerId="ADAL" clId="{7205F501-F15B-4589-89D0-E1E9055945A3}" dt="2019-10-15T05:35:11.287" v="3055" actId="478"/>
          <ac:spMkLst>
            <pc:docMk/>
            <pc:sldMk cId="3791802226" sldId="10023"/>
            <ac:spMk id="95" creationId="{BC26EE22-267C-4805-9C0A-93BD8F4772C1}"/>
          </ac:spMkLst>
        </pc:spChg>
        <pc:spChg chg="add del mod">
          <ac:chgData name="Mark Fussell" userId="b5a270b4-0ad9-450c-a0f8-e05aa74f2225" providerId="ADAL" clId="{7205F501-F15B-4589-89D0-E1E9055945A3}" dt="2019-10-14T17:16:55.582" v="1579" actId="478"/>
          <ac:spMkLst>
            <pc:docMk/>
            <pc:sldMk cId="3791802226" sldId="10023"/>
            <ac:spMk id="96" creationId="{5C0493E6-3F0A-48FB-8825-CBF5B20C9124}"/>
          </ac:spMkLst>
        </pc:spChg>
        <pc:spChg chg="del mod">
          <ac:chgData name="Mark Fussell" userId="b5a270b4-0ad9-450c-a0f8-e05aa74f2225" providerId="ADAL" clId="{7205F501-F15B-4589-89D0-E1E9055945A3}" dt="2019-10-14T17:16:55.582" v="1579" actId="478"/>
          <ac:spMkLst>
            <pc:docMk/>
            <pc:sldMk cId="3791802226" sldId="10023"/>
            <ac:spMk id="97" creationId="{E850835A-60A9-4DA1-8A68-7023F1001C40}"/>
          </ac:spMkLst>
        </pc:spChg>
        <pc:spChg chg="mod">
          <ac:chgData name="Mark Fussell" userId="b5a270b4-0ad9-450c-a0f8-e05aa74f2225" providerId="ADAL" clId="{7205F501-F15B-4589-89D0-E1E9055945A3}" dt="2019-10-15T17:07:51.783" v="3265" actId="1036"/>
          <ac:spMkLst>
            <pc:docMk/>
            <pc:sldMk cId="3791802226" sldId="10023"/>
            <ac:spMk id="124" creationId="{D587E3E7-F026-4094-AB81-A376C87DA1B6}"/>
          </ac:spMkLst>
        </pc:spChg>
        <pc:spChg chg="mod">
          <ac:chgData name="Mark Fussell" userId="b5a270b4-0ad9-450c-a0f8-e05aa74f2225" providerId="ADAL" clId="{7205F501-F15B-4589-89D0-E1E9055945A3}" dt="2019-10-15T17:07:51.783" v="3265" actId="1036"/>
          <ac:spMkLst>
            <pc:docMk/>
            <pc:sldMk cId="3791802226" sldId="10023"/>
            <ac:spMk id="127" creationId="{32ACE44A-FB87-44DC-AD77-B8C3B94AD4D7}"/>
          </ac:spMkLst>
        </pc:spChg>
        <pc:spChg chg="mod">
          <ac:chgData name="Mark Fussell" userId="b5a270b4-0ad9-450c-a0f8-e05aa74f2225" providerId="ADAL" clId="{7205F501-F15B-4589-89D0-E1E9055945A3}" dt="2019-10-15T17:08:01.488" v="3266" actId="1076"/>
          <ac:spMkLst>
            <pc:docMk/>
            <pc:sldMk cId="3791802226" sldId="10023"/>
            <ac:spMk id="136" creationId="{C20814D3-D538-4ADF-8848-F8B43C5886DC}"/>
          </ac:spMkLst>
        </pc:spChg>
        <pc:spChg chg="mod">
          <ac:chgData name="Mark Fussell" userId="b5a270b4-0ad9-450c-a0f8-e05aa74f2225" providerId="ADAL" clId="{7205F501-F15B-4589-89D0-E1E9055945A3}" dt="2019-10-15T17:15:24.935" v="3299" actId="1037"/>
          <ac:spMkLst>
            <pc:docMk/>
            <pc:sldMk cId="3791802226" sldId="10023"/>
            <ac:spMk id="137" creationId="{F390F77B-4E04-4980-8D77-3770D481D727}"/>
          </ac:spMkLst>
        </pc:spChg>
        <pc:grpChg chg="add del">
          <ac:chgData name="Mark Fussell" userId="b5a270b4-0ad9-450c-a0f8-e05aa74f2225" providerId="ADAL" clId="{7205F501-F15B-4589-89D0-E1E9055945A3}" dt="2019-10-14T17:16:55.582" v="1579" actId="478"/>
          <ac:grpSpMkLst>
            <pc:docMk/>
            <pc:sldMk cId="3791802226" sldId="10023"/>
            <ac:grpSpMk id="4" creationId="{173F408B-497C-48F0-B10A-36E20FE342A9}"/>
          </ac:grpSpMkLst>
        </pc:grpChg>
        <pc:grpChg chg="del">
          <ac:chgData name="Mark Fussell" userId="b5a270b4-0ad9-450c-a0f8-e05aa74f2225" providerId="ADAL" clId="{7205F501-F15B-4589-89D0-E1E9055945A3}" dt="2019-10-14T17:38:17.351" v="1810" actId="478"/>
          <ac:grpSpMkLst>
            <pc:docMk/>
            <pc:sldMk cId="3791802226" sldId="10023"/>
            <ac:grpSpMk id="5" creationId="{E0534ACB-90E8-4262-B7F9-052B25348F4A}"/>
          </ac:grpSpMkLst>
        </pc:grpChg>
        <pc:grpChg chg="mod">
          <ac:chgData name="Mark Fussell" userId="b5a270b4-0ad9-450c-a0f8-e05aa74f2225" providerId="ADAL" clId="{7205F501-F15B-4589-89D0-E1E9055945A3}" dt="2019-10-15T17:07:51.783" v="3265" actId="1036"/>
          <ac:grpSpMkLst>
            <pc:docMk/>
            <pc:sldMk cId="3791802226" sldId="10023"/>
            <ac:grpSpMk id="7" creationId="{21779909-8F78-42F7-A77E-7635137893B9}"/>
          </ac:grpSpMkLst>
        </pc:grpChg>
        <pc:grpChg chg="mod">
          <ac:chgData name="Mark Fussell" userId="b5a270b4-0ad9-450c-a0f8-e05aa74f2225" providerId="ADAL" clId="{7205F501-F15B-4589-89D0-E1E9055945A3}" dt="2019-10-15T17:08:23.412" v="3280" actId="14100"/>
          <ac:grpSpMkLst>
            <pc:docMk/>
            <pc:sldMk cId="3791802226" sldId="10023"/>
            <ac:grpSpMk id="8" creationId="{F3453E08-B212-47DA-8869-7ABD22C8ACEE}"/>
          </ac:grpSpMkLst>
        </pc:grpChg>
        <pc:grpChg chg="mod">
          <ac:chgData name="Mark Fussell" userId="b5a270b4-0ad9-450c-a0f8-e05aa74f2225" providerId="ADAL" clId="{7205F501-F15B-4589-89D0-E1E9055945A3}" dt="2019-10-14T17:40:13.169" v="1852" actId="14100"/>
          <ac:grpSpMkLst>
            <pc:docMk/>
            <pc:sldMk cId="3791802226" sldId="10023"/>
            <ac:grpSpMk id="9" creationId="{2D4273AB-F344-4B70-9A6A-F2B148250751}"/>
          </ac:grpSpMkLst>
        </pc:grpChg>
        <pc:picChg chg="add del mod">
          <ac:chgData name="Mark Fussell" userId="b5a270b4-0ad9-450c-a0f8-e05aa74f2225" providerId="ADAL" clId="{7205F501-F15B-4589-89D0-E1E9055945A3}" dt="2019-10-14T17:39:23.091" v="1831" actId="478"/>
          <ac:picMkLst>
            <pc:docMk/>
            <pc:sldMk cId="3791802226" sldId="10023"/>
            <ac:picMk id="6" creationId="{85005DAA-2A69-4EF6-89D5-CDA1A483CFA0}"/>
          </ac:picMkLst>
        </pc:picChg>
        <pc:picChg chg="add del mod">
          <ac:chgData name="Mark Fussell" userId="b5a270b4-0ad9-450c-a0f8-e05aa74f2225" providerId="ADAL" clId="{7205F501-F15B-4589-89D0-E1E9055945A3}" dt="2019-10-14T17:39:23.894" v="1832" actId="478"/>
          <ac:picMkLst>
            <pc:docMk/>
            <pc:sldMk cId="3791802226" sldId="10023"/>
            <ac:picMk id="12" creationId="{4A2E774E-392E-401D-BEF7-FC99F9E1D825}"/>
          </ac:picMkLst>
        </pc:picChg>
        <pc:picChg chg="add del mod">
          <ac:chgData name="Mark Fussell" userId="b5a270b4-0ad9-450c-a0f8-e05aa74f2225" providerId="ADAL" clId="{7205F501-F15B-4589-89D0-E1E9055945A3}" dt="2019-10-14T17:27:36.550" v="1605"/>
          <ac:picMkLst>
            <pc:docMk/>
            <pc:sldMk cId="3791802226" sldId="10023"/>
            <ac:picMk id="15" creationId="{3B266A77-8679-4FB8-9D3E-D38FBFE29916}"/>
          </ac:picMkLst>
        </pc:picChg>
        <pc:picChg chg="add mod">
          <ac:chgData name="Mark Fussell" userId="b5a270b4-0ad9-450c-a0f8-e05aa74f2225" providerId="ADAL" clId="{7205F501-F15B-4589-89D0-E1E9055945A3}" dt="2019-10-15T17:08:17.839" v="3279" actId="1035"/>
          <ac:picMkLst>
            <pc:docMk/>
            <pc:sldMk cId="3791802226" sldId="10023"/>
            <ac:picMk id="17" creationId="{8FC1818C-D621-4DBF-884B-10BEC4F7D368}"/>
          </ac:picMkLst>
        </pc:picChg>
        <pc:picChg chg="add del mod">
          <ac:chgData name="Mark Fussell" userId="b5a270b4-0ad9-450c-a0f8-e05aa74f2225" providerId="ADAL" clId="{7205F501-F15B-4589-89D0-E1E9055945A3}" dt="2019-10-15T05:35:11.287" v="3055" actId="478"/>
          <ac:picMkLst>
            <pc:docMk/>
            <pc:sldMk cId="3791802226" sldId="10023"/>
            <ac:picMk id="19" creationId="{17536F23-4A34-4C7E-B638-9F570DB8AB97}"/>
          </ac:picMkLst>
        </pc:picChg>
        <pc:picChg chg="add mod">
          <ac:chgData name="Mark Fussell" userId="b5a270b4-0ad9-450c-a0f8-e05aa74f2225" providerId="ADAL" clId="{7205F501-F15B-4589-89D0-E1E9055945A3}" dt="2019-10-15T17:08:17.839" v="3279" actId="1035"/>
          <ac:picMkLst>
            <pc:docMk/>
            <pc:sldMk cId="3791802226" sldId="10023"/>
            <ac:picMk id="81" creationId="{35520B72-C045-4C58-8938-03722C78C807}"/>
          </ac:picMkLst>
        </pc:picChg>
        <pc:picChg chg="add mod">
          <ac:chgData name="Mark Fussell" userId="b5a270b4-0ad9-450c-a0f8-e05aa74f2225" providerId="ADAL" clId="{7205F501-F15B-4589-89D0-E1E9055945A3}" dt="2019-10-15T17:08:17.839" v="3279" actId="1035"/>
          <ac:picMkLst>
            <pc:docMk/>
            <pc:sldMk cId="3791802226" sldId="10023"/>
            <ac:picMk id="87" creationId="{9D883423-49EB-4E14-B835-75A0CE949B5C}"/>
          </ac:picMkLst>
        </pc:picChg>
        <pc:picChg chg="del">
          <ac:chgData name="Mark Fussell" userId="b5a270b4-0ad9-450c-a0f8-e05aa74f2225" providerId="ADAL" clId="{7205F501-F15B-4589-89D0-E1E9055945A3}" dt="2019-10-14T17:25:24.172" v="1582" actId="478"/>
          <ac:picMkLst>
            <pc:docMk/>
            <pc:sldMk cId="3791802226" sldId="10023"/>
            <ac:picMk id="91" creationId="{064FBF6F-4234-49FD-B6F0-776326757BBF}"/>
          </ac:picMkLst>
        </pc:picChg>
        <pc:picChg chg="del mod">
          <ac:chgData name="Mark Fussell" userId="b5a270b4-0ad9-450c-a0f8-e05aa74f2225" providerId="ADAL" clId="{7205F501-F15B-4589-89D0-E1E9055945A3}" dt="2019-10-14T17:38:17.351" v="1810" actId="478"/>
          <ac:picMkLst>
            <pc:docMk/>
            <pc:sldMk cId="3791802226" sldId="10023"/>
            <ac:picMk id="92" creationId="{6D40DF94-60E0-45F8-8454-5BF7AE67C65B}"/>
          </ac:picMkLst>
        </pc:picChg>
        <pc:picChg chg="mod">
          <ac:chgData name="Mark Fussell" userId="b5a270b4-0ad9-450c-a0f8-e05aa74f2225" providerId="ADAL" clId="{7205F501-F15B-4589-89D0-E1E9055945A3}" dt="2019-10-15T17:08:17.839" v="3279" actId="1035"/>
          <ac:picMkLst>
            <pc:docMk/>
            <pc:sldMk cId="3791802226" sldId="10023"/>
            <ac:picMk id="93" creationId="{0F16F8E5-639B-406D-A89F-FA917A0167B7}"/>
          </ac:picMkLst>
        </pc:picChg>
        <pc:picChg chg="del mod">
          <ac:chgData name="Mark Fussell" userId="b5a270b4-0ad9-450c-a0f8-e05aa74f2225" providerId="ADAL" clId="{7205F501-F15B-4589-89D0-E1E9055945A3}" dt="2019-10-14T17:33:51.955" v="1718" actId="21"/>
          <ac:picMkLst>
            <pc:docMk/>
            <pc:sldMk cId="3791802226" sldId="10023"/>
            <ac:picMk id="94" creationId="{8829249B-8C1F-4EBB-8C63-8C6951B3008D}"/>
          </ac:picMkLst>
        </pc:picChg>
        <pc:picChg chg="mod">
          <ac:chgData name="Mark Fussell" userId="b5a270b4-0ad9-450c-a0f8-e05aa74f2225" providerId="ADAL" clId="{7205F501-F15B-4589-89D0-E1E9055945A3}" dt="2019-10-15T17:07:51.783" v="3265" actId="1036"/>
          <ac:picMkLst>
            <pc:docMk/>
            <pc:sldMk cId="3791802226" sldId="10023"/>
            <ac:picMk id="101" creationId="{7C7FA2BC-0FC3-4E14-A218-1D93B583600B}"/>
          </ac:picMkLst>
        </pc:picChg>
        <pc:picChg chg="mod">
          <ac:chgData name="Mark Fussell" userId="b5a270b4-0ad9-450c-a0f8-e05aa74f2225" providerId="ADAL" clId="{7205F501-F15B-4589-89D0-E1E9055945A3}" dt="2019-10-15T17:07:51.783" v="3265" actId="1036"/>
          <ac:picMkLst>
            <pc:docMk/>
            <pc:sldMk cId="3791802226" sldId="10023"/>
            <ac:picMk id="103" creationId="{587181A1-3D0C-4938-8A64-1411EAD6EA28}"/>
          </ac:picMkLst>
        </pc:picChg>
        <pc:picChg chg="mod">
          <ac:chgData name="Mark Fussell" userId="b5a270b4-0ad9-450c-a0f8-e05aa74f2225" providerId="ADAL" clId="{7205F501-F15B-4589-89D0-E1E9055945A3}" dt="2019-10-15T17:07:51.783" v="3265" actId="1036"/>
          <ac:picMkLst>
            <pc:docMk/>
            <pc:sldMk cId="3791802226" sldId="10023"/>
            <ac:picMk id="104" creationId="{B7E6E355-8C97-41BC-B7A9-758251BCD44E}"/>
          </ac:picMkLst>
        </pc:picChg>
        <pc:picChg chg="mod">
          <ac:chgData name="Mark Fussell" userId="b5a270b4-0ad9-450c-a0f8-e05aa74f2225" providerId="ADAL" clId="{7205F501-F15B-4589-89D0-E1E9055945A3}" dt="2019-10-15T17:07:51.783" v="3265" actId="1036"/>
          <ac:picMkLst>
            <pc:docMk/>
            <pc:sldMk cId="3791802226" sldId="10023"/>
            <ac:picMk id="105" creationId="{66A06E99-3C41-4241-8C35-9B4DBD48199E}"/>
          </ac:picMkLst>
        </pc:picChg>
        <pc:cxnChg chg="mod">
          <ac:chgData name="Mark Fussell" userId="b5a270b4-0ad9-450c-a0f8-e05aa74f2225" providerId="ADAL" clId="{7205F501-F15B-4589-89D0-E1E9055945A3}" dt="2019-10-15T17:07:36.271" v="3255" actId="1035"/>
          <ac:cxnSpMkLst>
            <pc:docMk/>
            <pc:sldMk cId="3791802226" sldId="10023"/>
            <ac:cxnSpMk id="129" creationId="{3869DFF1-AF71-4BC1-A763-215FD096C676}"/>
          </ac:cxnSpMkLst>
        </pc:cxnChg>
        <pc:cxnChg chg="mod">
          <ac:chgData name="Mark Fussell" userId="b5a270b4-0ad9-450c-a0f8-e05aa74f2225" providerId="ADAL" clId="{7205F501-F15B-4589-89D0-E1E9055945A3}" dt="2019-10-15T17:07:46.038" v="3260" actId="14100"/>
          <ac:cxnSpMkLst>
            <pc:docMk/>
            <pc:sldMk cId="3791802226" sldId="10023"/>
            <ac:cxnSpMk id="132" creationId="{DC3D8365-8594-419E-A0F0-833C241DEA05}"/>
          </ac:cxnSpMkLst>
        </pc:cxnChg>
      </pc:sldChg>
      <pc:sldChg chg="addSp delSp modSp ord">
        <pc:chgData name="Mark Fussell" userId="b5a270b4-0ad9-450c-a0f8-e05aa74f2225" providerId="ADAL" clId="{7205F501-F15B-4589-89D0-E1E9055945A3}" dt="2019-10-27T22:23:55.004" v="6570" actId="1076"/>
        <pc:sldMkLst>
          <pc:docMk/>
          <pc:sldMk cId="1661164120" sldId="10304"/>
        </pc:sldMkLst>
        <pc:spChg chg="mod">
          <ac:chgData name="Mark Fussell" userId="b5a270b4-0ad9-450c-a0f8-e05aa74f2225" providerId="ADAL" clId="{7205F501-F15B-4589-89D0-E1E9055945A3}" dt="2019-10-27T22:22:30.418" v="6535" actId="14100"/>
          <ac:spMkLst>
            <pc:docMk/>
            <pc:sldMk cId="1661164120" sldId="10304"/>
            <ac:spMk id="57" creationId="{02E5F5F2-1FB0-4BDC-8C6C-273EEA53A640}"/>
          </ac:spMkLst>
        </pc:spChg>
        <pc:spChg chg="add del">
          <ac:chgData name="Mark Fussell" userId="b5a270b4-0ad9-450c-a0f8-e05aa74f2225" providerId="ADAL" clId="{7205F501-F15B-4589-89D0-E1E9055945A3}" dt="2019-10-26T23:04:22.674" v="4290"/>
          <ac:spMkLst>
            <pc:docMk/>
            <pc:sldMk cId="1661164120" sldId="10304"/>
            <ac:spMk id="83" creationId="{6BB1301D-2E8A-48B8-90FA-D254EC75A22B}"/>
          </ac:spMkLst>
        </pc:spChg>
        <pc:spChg chg="add del mod topLvl">
          <ac:chgData name="Mark Fussell" userId="b5a270b4-0ad9-450c-a0f8-e05aa74f2225" providerId="ADAL" clId="{7205F501-F15B-4589-89D0-E1E9055945A3}" dt="2019-10-15T17:05:05.875" v="3196" actId="478"/>
          <ac:spMkLst>
            <pc:docMk/>
            <pc:sldMk cId="1661164120" sldId="10304"/>
            <ac:spMk id="88" creationId="{1D20738E-0B8A-4C7E-8CE6-C3EC2E0E4562}"/>
          </ac:spMkLst>
        </pc:spChg>
        <pc:spChg chg="add del mod topLvl">
          <ac:chgData name="Mark Fussell" userId="b5a270b4-0ad9-450c-a0f8-e05aa74f2225" providerId="ADAL" clId="{7205F501-F15B-4589-89D0-E1E9055945A3}" dt="2019-10-15T17:05:05.875" v="3196" actId="478"/>
          <ac:spMkLst>
            <pc:docMk/>
            <pc:sldMk cId="1661164120" sldId="10304"/>
            <ac:spMk id="89" creationId="{A984DB81-56ED-48B6-A11A-AA2976E03881}"/>
          </ac:spMkLst>
        </pc:spChg>
        <pc:spChg chg="mod">
          <ac:chgData name="Mark Fussell" userId="b5a270b4-0ad9-450c-a0f8-e05aa74f2225" providerId="ADAL" clId="{7205F501-F15B-4589-89D0-E1E9055945A3}" dt="2019-10-15T02:37:21.336" v="2854" actId="20577"/>
          <ac:spMkLst>
            <pc:docMk/>
            <pc:sldMk cId="1661164120" sldId="10304"/>
            <ac:spMk id="90" creationId="{29F37152-B489-4F3C-9CB9-F55DA1F69436}"/>
          </ac:spMkLst>
        </pc:spChg>
        <pc:spChg chg="add del mod topLvl">
          <ac:chgData name="Mark Fussell" userId="b5a270b4-0ad9-450c-a0f8-e05aa74f2225" providerId="ADAL" clId="{7205F501-F15B-4589-89D0-E1E9055945A3}" dt="2019-10-15T17:05:05.875" v="3196" actId="478"/>
          <ac:spMkLst>
            <pc:docMk/>
            <pc:sldMk cId="1661164120" sldId="10304"/>
            <ac:spMk id="91" creationId="{670E6DD9-DFC7-4104-BF73-6BED7E32999D}"/>
          </ac:spMkLst>
        </pc:spChg>
        <pc:spChg chg="add mod ord">
          <ac:chgData name="Mark Fussell" userId="b5a270b4-0ad9-450c-a0f8-e05aa74f2225" providerId="ADAL" clId="{7205F501-F15B-4589-89D0-E1E9055945A3}" dt="2019-10-15T17:04:17.951" v="3190" actId="1037"/>
          <ac:spMkLst>
            <pc:docMk/>
            <pc:sldMk cId="1661164120" sldId="10304"/>
            <ac:spMk id="92" creationId="{D7ED70BD-B546-41E4-BE98-AF3DA2AF12DE}"/>
          </ac:spMkLst>
        </pc:spChg>
        <pc:spChg chg="add mod">
          <ac:chgData name="Mark Fussell" userId="b5a270b4-0ad9-450c-a0f8-e05aa74f2225" providerId="ADAL" clId="{7205F501-F15B-4589-89D0-E1E9055945A3}" dt="2019-10-15T17:04:17.951" v="3190" actId="1037"/>
          <ac:spMkLst>
            <pc:docMk/>
            <pc:sldMk cId="1661164120" sldId="10304"/>
            <ac:spMk id="93" creationId="{6DBC122A-E0F7-45A5-B545-52982A232146}"/>
          </ac:spMkLst>
        </pc:spChg>
        <pc:spChg chg="mod">
          <ac:chgData name="Mark Fussell" userId="b5a270b4-0ad9-450c-a0f8-e05aa74f2225" providerId="ADAL" clId="{7205F501-F15B-4589-89D0-E1E9055945A3}" dt="2019-10-15T05:24:16.377" v="2966" actId="1076"/>
          <ac:spMkLst>
            <pc:docMk/>
            <pc:sldMk cId="1661164120" sldId="10304"/>
            <ac:spMk id="94" creationId="{81526821-D122-40B9-80D2-E2A48E68ACF6}"/>
          </ac:spMkLst>
        </pc:spChg>
        <pc:spChg chg="add mod">
          <ac:chgData name="Mark Fussell" userId="b5a270b4-0ad9-450c-a0f8-e05aa74f2225" providerId="ADAL" clId="{7205F501-F15B-4589-89D0-E1E9055945A3}" dt="2019-10-15T17:04:17.951" v="3190" actId="1037"/>
          <ac:spMkLst>
            <pc:docMk/>
            <pc:sldMk cId="1661164120" sldId="10304"/>
            <ac:spMk id="95" creationId="{9DFDA608-D633-4C3B-A159-6D13217A8E35}"/>
          </ac:spMkLst>
        </pc:spChg>
        <pc:spChg chg="add mod">
          <ac:chgData name="Mark Fussell" userId="b5a270b4-0ad9-450c-a0f8-e05aa74f2225" providerId="ADAL" clId="{7205F501-F15B-4589-89D0-E1E9055945A3}" dt="2019-10-15T17:04:17.951" v="3190" actId="1037"/>
          <ac:spMkLst>
            <pc:docMk/>
            <pc:sldMk cId="1661164120" sldId="10304"/>
            <ac:spMk id="96" creationId="{AC6A429F-405C-4949-80A5-8FC2434974BA}"/>
          </ac:spMkLst>
        </pc:spChg>
        <pc:spChg chg="add mod">
          <ac:chgData name="Mark Fussell" userId="b5a270b4-0ad9-450c-a0f8-e05aa74f2225" providerId="ADAL" clId="{7205F501-F15B-4589-89D0-E1E9055945A3}" dt="2019-10-15T17:04:17.951" v="3190" actId="1037"/>
          <ac:spMkLst>
            <pc:docMk/>
            <pc:sldMk cId="1661164120" sldId="10304"/>
            <ac:spMk id="98" creationId="{58BC14E0-604D-4E9E-9734-2AB0BEBEC41A}"/>
          </ac:spMkLst>
        </pc:spChg>
        <pc:spChg chg="add mod">
          <ac:chgData name="Mark Fussell" userId="b5a270b4-0ad9-450c-a0f8-e05aa74f2225" providerId="ADAL" clId="{7205F501-F15B-4589-89D0-E1E9055945A3}" dt="2019-10-15T17:04:17.951" v="3190" actId="1037"/>
          <ac:spMkLst>
            <pc:docMk/>
            <pc:sldMk cId="1661164120" sldId="10304"/>
            <ac:spMk id="99" creationId="{A3BB8D06-DD84-44B3-951C-79DF0163D6F9}"/>
          </ac:spMkLst>
        </pc:spChg>
        <pc:spChg chg="add mod">
          <ac:chgData name="Mark Fussell" userId="b5a270b4-0ad9-450c-a0f8-e05aa74f2225" providerId="ADAL" clId="{7205F501-F15B-4589-89D0-E1E9055945A3}" dt="2019-10-15T17:04:17.951" v="3190" actId="1037"/>
          <ac:spMkLst>
            <pc:docMk/>
            <pc:sldMk cId="1661164120" sldId="10304"/>
            <ac:spMk id="100" creationId="{872448E1-5381-4147-BCDC-3FC1294CF93E}"/>
          </ac:spMkLst>
        </pc:spChg>
        <pc:spChg chg="add mod">
          <ac:chgData name="Mark Fussell" userId="b5a270b4-0ad9-450c-a0f8-e05aa74f2225" providerId="ADAL" clId="{7205F501-F15B-4589-89D0-E1E9055945A3}" dt="2019-10-15T17:04:17.951" v="3190" actId="1037"/>
          <ac:spMkLst>
            <pc:docMk/>
            <pc:sldMk cId="1661164120" sldId="10304"/>
            <ac:spMk id="101" creationId="{12E9ED25-D73C-455A-A2C4-00FF586933A5}"/>
          </ac:spMkLst>
        </pc:spChg>
        <pc:spChg chg="add mod">
          <ac:chgData name="Mark Fussell" userId="b5a270b4-0ad9-450c-a0f8-e05aa74f2225" providerId="ADAL" clId="{7205F501-F15B-4589-89D0-E1E9055945A3}" dt="2019-10-15T17:04:17.951" v="3190" actId="1037"/>
          <ac:spMkLst>
            <pc:docMk/>
            <pc:sldMk cId="1661164120" sldId="10304"/>
            <ac:spMk id="102" creationId="{D3B663ED-C3A8-44ED-8E12-8D52A15CA109}"/>
          </ac:spMkLst>
        </pc:spChg>
        <pc:spChg chg="add mod">
          <ac:chgData name="Mark Fussell" userId="b5a270b4-0ad9-450c-a0f8-e05aa74f2225" providerId="ADAL" clId="{7205F501-F15B-4589-89D0-E1E9055945A3}" dt="2019-10-15T17:04:17.951" v="3190" actId="1037"/>
          <ac:spMkLst>
            <pc:docMk/>
            <pc:sldMk cId="1661164120" sldId="10304"/>
            <ac:spMk id="103" creationId="{D46257A2-9024-4A00-8667-527EDD2C3649}"/>
          </ac:spMkLst>
        </pc:spChg>
        <pc:spChg chg="mod">
          <ac:chgData name="Mark Fussell" userId="b5a270b4-0ad9-450c-a0f8-e05aa74f2225" providerId="ADAL" clId="{7205F501-F15B-4589-89D0-E1E9055945A3}" dt="2019-10-15T17:05:43.932" v="3215" actId="1076"/>
          <ac:spMkLst>
            <pc:docMk/>
            <pc:sldMk cId="1661164120" sldId="10304"/>
            <ac:spMk id="104" creationId="{D87E591C-99F5-4CDC-8FB6-643C15253A97}"/>
          </ac:spMkLst>
        </pc:spChg>
        <pc:spChg chg="add del mod">
          <ac:chgData name="Mark Fussell" userId="b5a270b4-0ad9-450c-a0f8-e05aa74f2225" providerId="ADAL" clId="{7205F501-F15B-4589-89D0-E1E9055945A3}" dt="2019-10-15T05:35:03.582" v="3054" actId="478"/>
          <ac:spMkLst>
            <pc:docMk/>
            <pc:sldMk cId="1661164120" sldId="10304"/>
            <ac:spMk id="105" creationId="{98AABA5A-5EBF-47FD-8FDC-C6917FD228C3}"/>
          </ac:spMkLst>
        </pc:spChg>
        <pc:spChg chg="mod">
          <ac:chgData name="Mark Fussell" userId="b5a270b4-0ad9-450c-a0f8-e05aa74f2225" providerId="ADAL" clId="{7205F501-F15B-4589-89D0-E1E9055945A3}" dt="2019-10-15T17:05:43.932" v="3215" actId="1076"/>
          <ac:spMkLst>
            <pc:docMk/>
            <pc:sldMk cId="1661164120" sldId="10304"/>
            <ac:spMk id="107" creationId="{FEF97EAC-E381-479C-8179-976942BEC71B}"/>
          </ac:spMkLst>
        </pc:spChg>
        <pc:spChg chg="mod">
          <ac:chgData name="Mark Fussell" userId="b5a270b4-0ad9-450c-a0f8-e05aa74f2225" providerId="ADAL" clId="{7205F501-F15B-4589-89D0-E1E9055945A3}" dt="2019-10-15T17:05:35.419" v="3208" actId="14100"/>
          <ac:spMkLst>
            <pc:docMk/>
            <pc:sldMk cId="1661164120" sldId="10304"/>
            <ac:spMk id="109" creationId="{28D21028-47B4-4F22-BCEE-8F847AD7BFCF}"/>
          </ac:spMkLst>
        </pc:spChg>
        <pc:spChg chg="add del mod">
          <ac:chgData name="Mark Fussell" userId="b5a270b4-0ad9-450c-a0f8-e05aa74f2225" providerId="ADAL" clId="{7205F501-F15B-4589-89D0-E1E9055945A3}" dt="2019-10-14T19:15:55.219" v="2468" actId="478"/>
          <ac:spMkLst>
            <pc:docMk/>
            <pc:sldMk cId="1661164120" sldId="10304"/>
            <ac:spMk id="111" creationId="{3DC3667A-3818-4851-85B4-3C536DCB5448}"/>
          </ac:spMkLst>
        </pc:spChg>
        <pc:spChg chg="mod topLvl">
          <ac:chgData name="Mark Fussell" userId="b5a270b4-0ad9-450c-a0f8-e05aa74f2225" providerId="ADAL" clId="{7205F501-F15B-4589-89D0-E1E9055945A3}" dt="2019-10-15T17:21:51.949" v="3377" actId="1035"/>
          <ac:spMkLst>
            <pc:docMk/>
            <pc:sldMk cId="1661164120" sldId="10304"/>
            <ac:spMk id="114" creationId="{32AAF6E9-09B0-4850-9E6B-F7AA6AF46247}"/>
          </ac:spMkLst>
        </pc:spChg>
        <pc:spChg chg="add del mod">
          <ac:chgData name="Mark Fussell" userId="b5a270b4-0ad9-450c-a0f8-e05aa74f2225" providerId="ADAL" clId="{7205F501-F15B-4589-89D0-E1E9055945A3}" dt="2019-10-14T19:16:00.290" v="2471" actId="478"/>
          <ac:spMkLst>
            <pc:docMk/>
            <pc:sldMk cId="1661164120" sldId="10304"/>
            <ac:spMk id="114" creationId="{73C257FA-CA6A-4F3A-88EB-AD1BFEA9572B}"/>
          </ac:spMkLst>
        </pc:spChg>
        <pc:spChg chg="add del mod">
          <ac:chgData name="Mark Fussell" userId="b5a270b4-0ad9-450c-a0f8-e05aa74f2225" providerId="ADAL" clId="{7205F501-F15B-4589-89D0-E1E9055945A3}" dt="2019-10-14T19:16:02.285" v="2472" actId="478"/>
          <ac:spMkLst>
            <pc:docMk/>
            <pc:sldMk cId="1661164120" sldId="10304"/>
            <ac:spMk id="115" creationId="{5DBEA9DA-06D0-4716-8473-5B4CA294CED9}"/>
          </ac:spMkLst>
        </pc:spChg>
        <pc:spChg chg="mod topLvl">
          <ac:chgData name="Mark Fussell" userId="b5a270b4-0ad9-450c-a0f8-e05aa74f2225" providerId="ADAL" clId="{7205F501-F15B-4589-89D0-E1E9055945A3}" dt="2019-10-15T17:21:51.949" v="3377" actId="1035"/>
          <ac:spMkLst>
            <pc:docMk/>
            <pc:sldMk cId="1661164120" sldId="10304"/>
            <ac:spMk id="116" creationId="{A4CC2247-75FF-483B-9C5D-4DDC3A3C9C48}"/>
          </ac:spMkLst>
        </pc:spChg>
        <pc:spChg chg="add del mod">
          <ac:chgData name="Mark Fussell" userId="b5a270b4-0ad9-450c-a0f8-e05aa74f2225" providerId="ADAL" clId="{7205F501-F15B-4589-89D0-E1E9055945A3}" dt="2019-10-14T19:15:53.666" v="2467" actId="478"/>
          <ac:spMkLst>
            <pc:docMk/>
            <pc:sldMk cId="1661164120" sldId="10304"/>
            <ac:spMk id="116" creationId="{DFD4B6DB-5194-48C8-8278-9467A4393B80}"/>
          </ac:spMkLst>
        </pc:spChg>
        <pc:spChg chg="add del mod">
          <ac:chgData name="Mark Fussell" userId="b5a270b4-0ad9-450c-a0f8-e05aa74f2225" providerId="ADAL" clId="{7205F501-F15B-4589-89D0-E1E9055945A3}" dt="2019-10-14T19:16:08.487" v="2475" actId="478"/>
          <ac:spMkLst>
            <pc:docMk/>
            <pc:sldMk cId="1661164120" sldId="10304"/>
            <ac:spMk id="118" creationId="{FC9FACE0-D71B-4F20-9398-822338D1A648}"/>
          </ac:spMkLst>
        </pc:spChg>
        <pc:spChg chg="add del mod">
          <ac:chgData name="Mark Fussell" userId="b5a270b4-0ad9-450c-a0f8-e05aa74f2225" providerId="ADAL" clId="{7205F501-F15B-4589-89D0-E1E9055945A3}" dt="2019-10-14T19:21:01.020" v="2543" actId="478"/>
          <ac:spMkLst>
            <pc:docMk/>
            <pc:sldMk cId="1661164120" sldId="10304"/>
            <ac:spMk id="119" creationId="{70E33C12-BF76-420C-9817-F1C6E4B808D7}"/>
          </ac:spMkLst>
        </pc:spChg>
        <pc:spChg chg="mod">
          <ac:chgData name="Mark Fussell" userId="b5a270b4-0ad9-450c-a0f8-e05aa74f2225" providerId="ADAL" clId="{7205F501-F15B-4589-89D0-E1E9055945A3}" dt="2019-10-15T17:06:22.252" v="3229" actId="1076"/>
          <ac:spMkLst>
            <pc:docMk/>
            <pc:sldMk cId="1661164120" sldId="10304"/>
            <ac:spMk id="119" creationId="{CB6CEBBC-0B84-4885-912D-43EA1AF1F7A7}"/>
          </ac:spMkLst>
        </pc:spChg>
        <pc:spChg chg="add del mod">
          <ac:chgData name="Mark Fussell" userId="b5a270b4-0ad9-450c-a0f8-e05aa74f2225" providerId="ADAL" clId="{7205F501-F15B-4589-89D0-E1E9055945A3}" dt="2019-10-14T19:21:01.020" v="2543" actId="478"/>
          <ac:spMkLst>
            <pc:docMk/>
            <pc:sldMk cId="1661164120" sldId="10304"/>
            <ac:spMk id="120" creationId="{8D205F8C-A59A-4EDD-9E1F-7ABB254B2BD3}"/>
          </ac:spMkLst>
        </pc:spChg>
        <pc:spChg chg="mod">
          <ac:chgData name="Mark Fussell" userId="b5a270b4-0ad9-450c-a0f8-e05aa74f2225" providerId="ADAL" clId="{7205F501-F15B-4589-89D0-E1E9055945A3}" dt="2019-10-14T19:20:30.396" v="2542" actId="404"/>
          <ac:spMkLst>
            <pc:docMk/>
            <pc:sldMk cId="1661164120" sldId="10304"/>
            <ac:spMk id="122" creationId="{5AA681D0-8153-4A90-880B-DDEBF8A6D172}"/>
          </ac:spMkLst>
        </pc:spChg>
        <pc:spChg chg="mod">
          <ac:chgData name="Mark Fussell" userId="b5a270b4-0ad9-450c-a0f8-e05aa74f2225" providerId="ADAL" clId="{7205F501-F15B-4589-89D0-E1E9055945A3}" dt="2019-10-14T19:20:30.396" v="2542" actId="404"/>
          <ac:spMkLst>
            <pc:docMk/>
            <pc:sldMk cId="1661164120" sldId="10304"/>
            <ac:spMk id="123" creationId="{0ABCCF8D-83BB-4F6F-BCBF-303144413E2A}"/>
          </ac:spMkLst>
        </pc:spChg>
        <pc:spChg chg="mod">
          <ac:chgData name="Mark Fussell" userId="b5a270b4-0ad9-450c-a0f8-e05aa74f2225" providerId="ADAL" clId="{7205F501-F15B-4589-89D0-E1E9055945A3}" dt="2019-10-16T15:25:08.012" v="3399" actId="20577"/>
          <ac:spMkLst>
            <pc:docMk/>
            <pc:sldMk cId="1661164120" sldId="10304"/>
            <ac:spMk id="124" creationId="{CDC9AE76-45D2-4E60-9149-527E8B6C2D1B}"/>
          </ac:spMkLst>
        </pc:spChg>
        <pc:spChg chg="mod">
          <ac:chgData name="Mark Fussell" userId="b5a270b4-0ad9-450c-a0f8-e05aa74f2225" providerId="ADAL" clId="{7205F501-F15B-4589-89D0-E1E9055945A3}" dt="2019-10-14T23:42:54.006" v="2852" actId="1035"/>
          <ac:spMkLst>
            <pc:docMk/>
            <pc:sldMk cId="1661164120" sldId="10304"/>
            <ac:spMk id="126" creationId="{E96F1F93-C32B-478F-A94E-6F3944ED93EC}"/>
          </ac:spMkLst>
        </pc:spChg>
        <pc:spChg chg="mod">
          <ac:chgData name="Mark Fussell" userId="b5a270b4-0ad9-450c-a0f8-e05aa74f2225" providerId="ADAL" clId="{7205F501-F15B-4589-89D0-E1E9055945A3}" dt="2019-10-15T17:13:20.225" v="3292" actId="20577"/>
          <ac:spMkLst>
            <pc:docMk/>
            <pc:sldMk cId="1661164120" sldId="10304"/>
            <ac:spMk id="128" creationId="{C1738F00-881D-4901-AD20-8F80612C844B}"/>
          </ac:spMkLst>
        </pc:spChg>
        <pc:spChg chg="mod">
          <ac:chgData name="Mark Fussell" userId="b5a270b4-0ad9-450c-a0f8-e05aa74f2225" providerId="ADAL" clId="{7205F501-F15B-4589-89D0-E1E9055945A3}" dt="2019-10-15T17:04:17.951" v="3190" actId="1037"/>
          <ac:spMkLst>
            <pc:docMk/>
            <pc:sldMk cId="1661164120" sldId="10304"/>
            <ac:spMk id="129" creationId="{0681B77B-0A95-4F21-A245-467E07537D9B}"/>
          </ac:spMkLst>
        </pc:spChg>
        <pc:spChg chg="add del mod topLvl">
          <ac:chgData name="Mark Fussell" userId="b5a270b4-0ad9-450c-a0f8-e05aa74f2225" providerId="ADAL" clId="{7205F501-F15B-4589-89D0-E1E9055945A3}" dt="2019-10-15T17:05:07.916" v="3197" actId="478"/>
          <ac:spMkLst>
            <pc:docMk/>
            <pc:sldMk cId="1661164120" sldId="10304"/>
            <ac:spMk id="132" creationId="{E509F794-2399-4870-98A8-C220755C59D9}"/>
          </ac:spMkLst>
        </pc:spChg>
        <pc:spChg chg="add del mod topLvl">
          <ac:chgData name="Mark Fussell" userId="b5a270b4-0ad9-450c-a0f8-e05aa74f2225" providerId="ADAL" clId="{7205F501-F15B-4589-89D0-E1E9055945A3}" dt="2019-10-15T17:20:28.745" v="3342" actId="478"/>
          <ac:spMkLst>
            <pc:docMk/>
            <pc:sldMk cId="1661164120" sldId="10304"/>
            <ac:spMk id="133" creationId="{F9007837-F319-4874-9945-519A1FC9D0B6}"/>
          </ac:spMkLst>
        </pc:spChg>
        <pc:spChg chg="add del mod topLvl">
          <ac:chgData name="Mark Fussell" userId="b5a270b4-0ad9-450c-a0f8-e05aa74f2225" providerId="ADAL" clId="{7205F501-F15B-4589-89D0-E1E9055945A3}" dt="2019-10-15T17:05:09.584" v="3198" actId="478"/>
          <ac:spMkLst>
            <pc:docMk/>
            <pc:sldMk cId="1661164120" sldId="10304"/>
            <ac:spMk id="134" creationId="{E75A0EBE-D99B-4BFA-B570-3CF0F787C4CE}"/>
          </ac:spMkLst>
        </pc:spChg>
        <pc:spChg chg="add mod">
          <ac:chgData name="Mark Fussell" userId="b5a270b4-0ad9-450c-a0f8-e05aa74f2225" providerId="ADAL" clId="{7205F501-F15B-4589-89D0-E1E9055945A3}" dt="2019-10-14T19:32:17.081" v="2696" actId="1076"/>
          <ac:spMkLst>
            <pc:docMk/>
            <pc:sldMk cId="1661164120" sldId="10304"/>
            <ac:spMk id="135" creationId="{66A71BF6-B935-4BA0-AD66-F561D98F18F1}"/>
          </ac:spMkLst>
        </pc:spChg>
        <pc:spChg chg="add mod">
          <ac:chgData name="Mark Fussell" userId="b5a270b4-0ad9-450c-a0f8-e05aa74f2225" providerId="ADAL" clId="{7205F501-F15B-4589-89D0-E1E9055945A3}" dt="2019-10-15T17:21:59.305" v="3378" actId="1076"/>
          <ac:spMkLst>
            <pc:docMk/>
            <pc:sldMk cId="1661164120" sldId="10304"/>
            <ac:spMk id="149" creationId="{4FDF4FD0-1964-4C5E-8D18-525725D82612}"/>
          </ac:spMkLst>
        </pc:spChg>
        <pc:spChg chg="add del mod">
          <ac:chgData name="Mark Fussell" userId="b5a270b4-0ad9-450c-a0f8-e05aa74f2225" providerId="ADAL" clId="{7205F501-F15B-4589-89D0-E1E9055945A3}" dt="2019-10-15T17:04:17.951" v="3190" actId="1037"/>
          <ac:spMkLst>
            <pc:docMk/>
            <pc:sldMk cId="1661164120" sldId="10304"/>
            <ac:spMk id="154" creationId="{7E31E624-5967-4B51-A540-BFE6581E16B6}"/>
          </ac:spMkLst>
        </pc:spChg>
        <pc:spChg chg="mod">
          <ac:chgData name="Mark Fussell" userId="b5a270b4-0ad9-450c-a0f8-e05aa74f2225" providerId="ADAL" clId="{7205F501-F15B-4589-89D0-E1E9055945A3}" dt="2019-10-14T19:15:28.934" v="2462" actId="6549"/>
          <ac:spMkLst>
            <pc:docMk/>
            <pc:sldMk cId="1661164120" sldId="10304"/>
            <ac:spMk id="168" creationId="{9565A748-740A-4BA4-90DB-E5197C6EE5A8}"/>
          </ac:spMkLst>
        </pc:spChg>
        <pc:spChg chg="mod">
          <ac:chgData name="Mark Fussell" userId="b5a270b4-0ad9-450c-a0f8-e05aa74f2225" providerId="ADAL" clId="{7205F501-F15B-4589-89D0-E1E9055945A3}" dt="2019-10-15T17:23:24.925" v="3382" actId="1076"/>
          <ac:spMkLst>
            <pc:docMk/>
            <pc:sldMk cId="1661164120" sldId="10304"/>
            <ac:spMk id="179" creationId="{D931C1B0-DDCC-40CB-BE66-46422F0A66CF}"/>
          </ac:spMkLst>
        </pc:spChg>
        <pc:spChg chg="mod">
          <ac:chgData name="Mark Fussell" userId="b5a270b4-0ad9-450c-a0f8-e05aa74f2225" providerId="ADAL" clId="{7205F501-F15B-4589-89D0-E1E9055945A3}" dt="2019-10-15T17:04:17.951" v="3190" actId="1037"/>
          <ac:spMkLst>
            <pc:docMk/>
            <pc:sldMk cId="1661164120" sldId="10304"/>
            <ac:spMk id="180" creationId="{022BF919-3527-4FC6-A6BB-33DF4DD3C38A}"/>
          </ac:spMkLst>
        </pc:spChg>
        <pc:spChg chg="del mod">
          <ac:chgData name="Mark Fussell" userId="b5a270b4-0ad9-450c-a0f8-e05aa74f2225" providerId="ADAL" clId="{7205F501-F15B-4589-89D0-E1E9055945A3}" dt="2019-10-15T17:04:53.446" v="3191" actId="478"/>
          <ac:spMkLst>
            <pc:docMk/>
            <pc:sldMk cId="1661164120" sldId="10304"/>
            <ac:spMk id="186" creationId="{E5FFAEAB-BDD2-47C6-8708-E12303FAB888}"/>
          </ac:spMkLst>
        </pc:spChg>
        <pc:spChg chg="mod">
          <ac:chgData name="Mark Fussell" userId="b5a270b4-0ad9-450c-a0f8-e05aa74f2225" providerId="ADAL" clId="{7205F501-F15B-4589-89D0-E1E9055945A3}" dt="2019-10-14T19:19:23.741" v="2531" actId="6549"/>
          <ac:spMkLst>
            <pc:docMk/>
            <pc:sldMk cId="1661164120" sldId="10304"/>
            <ac:spMk id="207" creationId="{4765E6D0-FB1D-49D8-BC9B-5798245D366F}"/>
          </ac:spMkLst>
        </pc:spChg>
        <pc:spChg chg="mod">
          <ac:chgData name="Mark Fussell" userId="b5a270b4-0ad9-450c-a0f8-e05aa74f2225" providerId="ADAL" clId="{7205F501-F15B-4589-89D0-E1E9055945A3}" dt="2019-10-13T01:17:20.134" v="1341" actId="404"/>
          <ac:spMkLst>
            <pc:docMk/>
            <pc:sldMk cId="1661164120" sldId="10304"/>
            <ac:spMk id="219" creationId="{E77B7DB9-B481-4091-A6F8-3699D72B2E50}"/>
          </ac:spMkLst>
        </pc:spChg>
        <pc:spChg chg="mod">
          <ac:chgData name="Mark Fussell" userId="b5a270b4-0ad9-450c-a0f8-e05aa74f2225" providerId="ADAL" clId="{7205F501-F15B-4589-89D0-E1E9055945A3}" dt="2019-10-11T22:34:06.090" v="259" actId="20577"/>
          <ac:spMkLst>
            <pc:docMk/>
            <pc:sldMk cId="1661164120" sldId="10304"/>
            <ac:spMk id="224" creationId="{5FE31D34-AD9A-48FF-8038-BBB5172793A0}"/>
          </ac:spMkLst>
        </pc:spChg>
        <pc:spChg chg="del">
          <ac:chgData name="Mark Fussell" userId="b5a270b4-0ad9-450c-a0f8-e05aa74f2225" providerId="ADAL" clId="{7205F501-F15B-4589-89D0-E1E9055945A3}" dt="2019-10-14T17:50:49.332" v="1935" actId="478"/>
          <ac:spMkLst>
            <pc:docMk/>
            <pc:sldMk cId="1661164120" sldId="10304"/>
            <ac:spMk id="262" creationId="{33F16937-B07E-490A-BE99-FCF7A18DC98E}"/>
          </ac:spMkLst>
        </pc:spChg>
        <pc:spChg chg="mod">
          <ac:chgData name="Mark Fussell" userId="b5a270b4-0ad9-450c-a0f8-e05aa74f2225" providerId="ADAL" clId="{7205F501-F15B-4589-89D0-E1E9055945A3}" dt="2019-10-27T22:22:49.107" v="6539" actId="1076"/>
          <ac:spMkLst>
            <pc:docMk/>
            <pc:sldMk cId="1661164120" sldId="10304"/>
            <ac:spMk id="287" creationId="{93873865-CF10-422B-8915-0AC89BAF61FF}"/>
          </ac:spMkLst>
        </pc:spChg>
        <pc:grpChg chg="add del">
          <ac:chgData name="Mark Fussell" userId="b5a270b4-0ad9-450c-a0f8-e05aa74f2225" providerId="ADAL" clId="{7205F501-F15B-4589-89D0-E1E9055945A3}" dt="2019-10-14T19:27:18.182" v="2645" actId="165"/>
          <ac:grpSpMkLst>
            <pc:docMk/>
            <pc:sldMk cId="1661164120" sldId="10304"/>
            <ac:grpSpMk id="2" creationId="{16182FD4-3447-4165-A26B-CED125A550BB}"/>
          </ac:grpSpMkLst>
        </pc:grpChg>
        <pc:grpChg chg="add del">
          <ac:chgData name="Mark Fussell" userId="b5a270b4-0ad9-450c-a0f8-e05aa74f2225" providerId="ADAL" clId="{7205F501-F15B-4589-89D0-E1E9055945A3}" dt="2019-10-14T19:27:26.078" v="2649" actId="165"/>
          <ac:grpSpMkLst>
            <pc:docMk/>
            <pc:sldMk cId="1661164120" sldId="10304"/>
            <ac:grpSpMk id="4" creationId="{CA1EA232-927E-4DB0-99CF-984214C39D72}"/>
          </ac:grpSpMkLst>
        </pc:grpChg>
        <pc:grpChg chg="del">
          <ac:chgData name="Mark Fussell" userId="b5a270b4-0ad9-450c-a0f8-e05aa74f2225" providerId="ADAL" clId="{7205F501-F15B-4589-89D0-E1E9055945A3}" dt="2019-10-14T19:27:33.768" v="2651" actId="165"/>
          <ac:grpSpMkLst>
            <pc:docMk/>
            <pc:sldMk cId="1661164120" sldId="10304"/>
            <ac:grpSpMk id="5" creationId="{F4558288-62D6-4BC7-91C2-07E9907D1DE5}"/>
          </ac:grpSpMkLst>
        </pc:grpChg>
        <pc:grpChg chg="del">
          <ac:chgData name="Mark Fussell" userId="b5a270b4-0ad9-450c-a0f8-e05aa74f2225" providerId="ADAL" clId="{7205F501-F15B-4589-89D0-E1E9055945A3}" dt="2019-10-14T19:21:36.515" v="2571" actId="478"/>
          <ac:grpSpMkLst>
            <pc:docMk/>
            <pc:sldMk cId="1661164120" sldId="10304"/>
            <ac:grpSpMk id="17" creationId="{F0F4E955-9F6D-46CC-8ADD-077DE76C02C9}"/>
          </ac:grpSpMkLst>
        </pc:grpChg>
        <pc:grpChg chg="del">
          <ac:chgData name="Mark Fussell" userId="b5a270b4-0ad9-450c-a0f8-e05aa74f2225" providerId="ADAL" clId="{7205F501-F15B-4589-89D0-E1E9055945A3}" dt="2019-10-14T19:21:46.936" v="2572" actId="165"/>
          <ac:grpSpMkLst>
            <pc:docMk/>
            <pc:sldMk cId="1661164120" sldId="10304"/>
            <ac:grpSpMk id="22" creationId="{57C2FB31-2324-4587-9EA6-B7DCCBD8C6FA}"/>
          </ac:grpSpMkLst>
        </pc:grpChg>
        <pc:grpChg chg="del mod">
          <ac:chgData name="Mark Fussell" userId="b5a270b4-0ad9-450c-a0f8-e05aa74f2225" providerId="ADAL" clId="{7205F501-F15B-4589-89D0-E1E9055945A3}" dt="2019-10-14T19:14:49.690" v="2457" actId="165"/>
          <ac:grpSpMkLst>
            <pc:docMk/>
            <pc:sldMk cId="1661164120" sldId="10304"/>
            <ac:grpSpMk id="29" creationId="{79BE8DA3-8573-488D-88D8-24296497AD7C}"/>
          </ac:grpSpMkLst>
        </pc:grpChg>
        <pc:grpChg chg="mod">
          <ac:chgData name="Mark Fussell" userId="b5a270b4-0ad9-450c-a0f8-e05aa74f2225" providerId="ADAL" clId="{7205F501-F15B-4589-89D0-E1E9055945A3}" dt="2019-10-15T17:04:17.951" v="3190" actId="1037"/>
          <ac:grpSpMkLst>
            <pc:docMk/>
            <pc:sldMk cId="1661164120" sldId="10304"/>
            <ac:grpSpMk id="31" creationId="{9700DC99-3829-44D2-BE10-D3993D639E05}"/>
          </ac:grpSpMkLst>
        </pc:grpChg>
        <pc:grpChg chg="add del">
          <ac:chgData name="Mark Fussell" userId="b5a270b4-0ad9-450c-a0f8-e05aa74f2225" providerId="ADAL" clId="{7205F501-F15B-4589-89D0-E1E9055945A3}" dt="2019-10-15T17:05:00.344" v="3194"/>
          <ac:grpSpMkLst>
            <pc:docMk/>
            <pc:sldMk cId="1661164120" sldId="10304"/>
            <ac:grpSpMk id="72" creationId="{9A49D10E-342C-4DE6-9AFF-09248E49CEB6}"/>
          </ac:grpSpMkLst>
        </pc:grpChg>
        <pc:grpChg chg="add del mod">
          <ac:chgData name="Mark Fussell" userId="b5a270b4-0ad9-450c-a0f8-e05aa74f2225" providerId="ADAL" clId="{7205F501-F15B-4589-89D0-E1E9055945A3}" dt="2019-10-15T17:05:44.175" v="3216"/>
          <ac:grpSpMkLst>
            <pc:docMk/>
            <pc:sldMk cId="1661164120" sldId="10304"/>
            <ac:grpSpMk id="85" creationId="{8B6B7DDD-CD4E-41BD-BAF2-A0CAA7BF1BAD}"/>
          </ac:grpSpMkLst>
        </pc:grpChg>
        <pc:grpChg chg="mod">
          <ac:chgData name="Mark Fussell" userId="b5a270b4-0ad9-450c-a0f8-e05aa74f2225" providerId="ADAL" clId="{7205F501-F15B-4589-89D0-E1E9055945A3}" dt="2019-10-15T17:05:36.949" v="3213" actId="14100"/>
          <ac:grpSpMkLst>
            <pc:docMk/>
            <pc:sldMk cId="1661164120" sldId="10304"/>
            <ac:grpSpMk id="87" creationId="{BCC6E6B0-B1CD-4774-9F32-822C994267A8}"/>
          </ac:grpSpMkLst>
        </pc:grpChg>
        <pc:grpChg chg="add del mod">
          <ac:chgData name="Mark Fussell" userId="b5a270b4-0ad9-450c-a0f8-e05aa74f2225" providerId="ADAL" clId="{7205F501-F15B-4589-89D0-E1E9055945A3}" dt="2019-10-14T19:14:11.650" v="2420" actId="165"/>
          <ac:grpSpMkLst>
            <pc:docMk/>
            <pc:sldMk cId="1661164120" sldId="10304"/>
            <ac:grpSpMk id="96" creationId="{5660734F-6CB0-4D5A-A571-1F86BA815905}"/>
          </ac:grpSpMkLst>
        </pc:grpChg>
        <pc:grpChg chg="add del mod">
          <ac:chgData name="Mark Fussell" userId="b5a270b4-0ad9-450c-a0f8-e05aa74f2225" providerId="ADAL" clId="{7205F501-F15B-4589-89D0-E1E9055945A3}" dt="2019-10-15T17:06:32.715" v="3232" actId="165"/>
          <ac:grpSpMkLst>
            <pc:docMk/>
            <pc:sldMk cId="1661164120" sldId="10304"/>
            <ac:grpSpMk id="113" creationId="{A173B206-4A93-4FBC-A355-F552B86DC44C}"/>
          </ac:grpSpMkLst>
        </pc:grpChg>
        <pc:grpChg chg="mod topLvl">
          <ac:chgData name="Mark Fussell" userId="b5a270b4-0ad9-450c-a0f8-e05aa74f2225" providerId="ADAL" clId="{7205F501-F15B-4589-89D0-E1E9055945A3}" dt="2019-10-15T17:21:51.949" v="3377" actId="1035"/>
          <ac:grpSpMkLst>
            <pc:docMk/>
            <pc:sldMk cId="1661164120" sldId="10304"/>
            <ac:grpSpMk id="115" creationId="{6BD03E46-560E-4601-9090-174B5485B994}"/>
          </ac:grpSpMkLst>
        </pc:grpChg>
        <pc:grpChg chg="add mod">
          <ac:chgData name="Mark Fussell" userId="b5a270b4-0ad9-450c-a0f8-e05aa74f2225" providerId="ADAL" clId="{7205F501-F15B-4589-89D0-E1E9055945A3}" dt="2019-10-14T23:39:15.771" v="2801" actId="1038"/>
          <ac:grpSpMkLst>
            <pc:docMk/>
            <pc:sldMk cId="1661164120" sldId="10304"/>
            <ac:grpSpMk id="121" creationId="{9CD72F54-3DA4-4C6C-BC88-1687E0BC28DD}"/>
          </ac:grpSpMkLst>
        </pc:grpChg>
        <pc:grpChg chg="add mod">
          <ac:chgData name="Mark Fussell" userId="b5a270b4-0ad9-450c-a0f8-e05aa74f2225" providerId="ADAL" clId="{7205F501-F15B-4589-89D0-E1E9055945A3}" dt="2019-10-14T23:42:48.551" v="2851" actId="1036"/>
          <ac:grpSpMkLst>
            <pc:docMk/>
            <pc:sldMk cId="1661164120" sldId="10304"/>
            <ac:grpSpMk id="125" creationId="{BD9E09CC-0934-4DC6-8B74-1DB5EC80E1F5}"/>
          </ac:grpSpMkLst>
        </pc:grpChg>
        <pc:grpChg chg="add del">
          <ac:chgData name="Mark Fussell" userId="b5a270b4-0ad9-450c-a0f8-e05aa74f2225" providerId="ADAL" clId="{7205F501-F15B-4589-89D0-E1E9055945A3}" dt="2019-10-15T17:19:26.925" v="3306" actId="165"/>
          <ac:grpSpMkLst>
            <pc:docMk/>
            <pc:sldMk cId="1661164120" sldId="10304"/>
            <ac:grpSpMk id="141" creationId="{E01132E1-5736-4D98-84B3-633693EB5C07}"/>
          </ac:grpSpMkLst>
        </pc:grpChg>
        <pc:grpChg chg="del mod topLvl">
          <ac:chgData name="Mark Fussell" userId="b5a270b4-0ad9-450c-a0f8-e05aa74f2225" providerId="ADAL" clId="{7205F501-F15B-4589-89D0-E1E9055945A3}" dt="2019-10-15T05:32:45.258" v="3016" actId="478"/>
          <ac:grpSpMkLst>
            <pc:docMk/>
            <pc:sldMk cId="1661164120" sldId="10304"/>
            <ac:grpSpMk id="166" creationId="{223671D3-C0F2-4453-8339-A716D5D2E739}"/>
          </ac:grpSpMkLst>
        </pc:grpChg>
        <pc:grpChg chg="del mod topLvl">
          <ac:chgData name="Mark Fussell" userId="b5a270b4-0ad9-450c-a0f8-e05aa74f2225" providerId="ADAL" clId="{7205F501-F15B-4589-89D0-E1E9055945A3}" dt="2019-10-14T19:28:32.920" v="2659" actId="478"/>
          <ac:grpSpMkLst>
            <pc:docMk/>
            <pc:sldMk cId="1661164120" sldId="10304"/>
            <ac:grpSpMk id="171" creationId="{BAF962B0-B332-471F-B4E7-E7A503B1089A}"/>
          </ac:grpSpMkLst>
        </pc:grpChg>
        <pc:grpChg chg="mod">
          <ac:chgData name="Mark Fussell" userId="b5a270b4-0ad9-450c-a0f8-e05aa74f2225" providerId="ADAL" clId="{7205F501-F15B-4589-89D0-E1E9055945A3}" dt="2019-10-14T19:28:23.959" v="2657" actId="1076"/>
          <ac:grpSpMkLst>
            <pc:docMk/>
            <pc:sldMk cId="1661164120" sldId="10304"/>
            <ac:grpSpMk id="234" creationId="{3F9C0717-D908-4D55-9352-D306857B84A0}"/>
          </ac:grpSpMkLst>
        </pc:grpChg>
        <pc:grpChg chg="del mod topLvl">
          <ac:chgData name="Mark Fussell" userId="b5a270b4-0ad9-450c-a0f8-e05aa74f2225" providerId="ADAL" clId="{7205F501-F15B-4589-89D0-E1E9055945A3}" dt="2019-10-14T19:27:29.269" v="2650" actId="478"/>
          <ac:grpSpMkLst>
            <pc:docMk/>
            <pc:sldMk cId="1661164120" sldId="10304"/>
            <ac:grpSpMk id="236" creationId="{AD076089-17BE-4CE6-B70D-1347332E495E}"/>
          </ac:grpSpMkLst>
        </pc:grpChg>
        <pc:grpChg chg="mod topLvl">
          <ac:chgData name="Mark Fussell" userId="b5a270b4-0ad9-450c-a0f8-e05aa74f2225" providerId="ADAL" clId="{7205F501-F15B-4589-89D0-E1E9055945A3}" dt="2019-10-14T19:29:15.026" v="2665" actId="14100"/>
          <ac:grpSpMkLst>
            <pc:docMk/>
            <pc:sldMk cId="1661164120" sldId="10304"/>
            <ac:grpSpMk id="241" creationId="{A8776520-62F6-4ED3-919C-409A1112401D}"/>
          </ac:grpSpMkLst>
        </pc:grpChg>
        <pc:grpChg chg="del mod topLvl">
          <ac:chgData name="Mark Fussell" userId="b5a270b4-0ad9-450c-a0f8-e05aa74f2225" providerId="ADAL" clId="{7205F501-F15B-4589-89D0-E1E9055945A3}" dt="2019-10-14T19:27:36.055" v="2652" actId="478"/>
          <ac:grpSpMkLst>
            <pc:docMk/>
            <pc:sldMk cId="1661164120" sldId="10304"/>
            <ac:grpSpMk id="243" creationId="{6701BAA9-3968-4A3F-9479-3932F27D662D}"/>
          </ac:grpSpMkLst>
        </pc:grpChg>
        <pc:grpChg chg="del">
          <ac:chgData name="Mark Fussell" userId="b5a270b4-0ad9-450c-a0f8-e05aa74f2225" providerId="ADAL" clId="{7205F501-F15B-4589-89D0-E1E9055945A3}" dt="2019-10-14T17:50:41.153" v="1934" actId="478"/>
          <ac:grpSpMkLst>
            <pc:docMk/>
            <pc:sldMk cId="1661164120" sldId="10304"/>
            <ac:grpSpMk id="268" creationId="{F199946D-30F7-4955-9FDC-EEB7E32D92CA}"/>
          </ac:grpSpMkLst>
        </pc:grpChg>
        <pc:grpChg chg="mod">
          <ac:chgData name="Mark Fussell" userId="b5a270b4-0ad9-450c-a0f8-e05aa74f2225" providerId="ADAL" clId="{7205F501-F15B-4589-89D0-E1E9055945A3}" dt="2019-10-27T22:22:49.107" v="6539" actId="1076"/>
          <ac:grpSpMkLst>
            <pc:docMk/>
            <pc:sldMk cId="1661164120" sldId="10304"/>
            <ac:grpSpMk id="275" creationId="{2EC50FB8-1AFE-433D-AF3C-1288BA8D94C6}"/>
          </ac:grpSpMkLst>
        </pc:grpChg>
        <pc:grpChg chg="add del mod">
          <ac:chgData name="Mark Fussell" userId="b5a270b4-0ad9-450c-a0f8-e05aa74f2225" providerId="ADAL" clId="{7205F501-F15B-4589-89D0-E1E9055945A3}" dt="2019-10-27T22:23:43.785" v="6568" actId="165"/>
          <ac:grpSpMkLst>
            <pc:docMk/>
            <pc:sldMk cId="1661164120" sldId="10304"/>
            <ac:grpSpMk id="283" creationId="{2AC1AD81-34EE-43C0-8805-024E9B634AB7}"/>
          </ac:grpSpMkLst>
        </pc:grpChg>
        <pc:picChg chg="mod">
          <ac:chgData name="Mark Fussell" userId="b5a270b4-0ad9-450c-a0f8-e05aa74f2225" providerId="ADAL" clId="{7205F501-F15B-4589-89D0-E1E9055945A3}" dt="2019-10-14T19:24:11.742" v="2598" actId="1076"/>
          <ac:picMkLst>
            <pc:docMk/>
            <pc:sldMk cId="1661164120" sldId="10304"/>
            <ac:picMk id="58" creationId="{5CBFA7A9-B61B-4788-B8B0-28D36F22161B}"/>
          </ac:picMkLst>
        </pc:picChg>
        <pc:picChg chg="del mod topLvl">
          <ac:chgData name="Mark Fussell" userId="b5a270b4-0ad9-450c-a0f8-e05aa74f2225" providerId="ADAL" clId="{7205F501-F15B-4589-89D0-E1E9055945A3}" dt="2019-10-14T19:27:20.106" v="2646" actId="478"/>
          <ac:picMkLst>
            <pc:docMk/>
            <pc:sldMk cId="1661164120" sldId="10304"/>
            <ac:picMk id="95" creationId="{90A3FC5C-D776-432E-865E-7A33A071F1D6}"/>
          </ac:picMkLst>
        </pc:picChg>
        <pc:picChg chg="mod topLvl">
          <ac:chgData name="Mark Fussell" userId="b5a270b4-0ad9-450c-a0f8-e05aa74f2225" providerId="ADAL" clId="{7205F501-F15B-4589-89D0-E1E9055945A3}" dt="2019-10-15T17:04:17.951" v="3190" actId="1037"/>
          <ac:picMkLst>
            <pc:docMk/>
            <pc:sldMk cId="1661164120" sldId="10304"/>
            <ac:picMk id="97" creationId="{E95A8793-D99A-4AAE-8535-44A000D9E51F}"/>
          </ac:picMkLst>
        </pc:picChg>
        <pc:picChg chg="add del mod">
          <ac:chgData name="Mark Fussell" userId="b5a270b4-0ad9-450c-a0f8-e05aa74f2225" providerId="ADAL" clId="{7205F501-F15B-4589-89D0-E1E9055945A3}" dt="2019-10-15T05:35:03.582" v="3054" actId="478"/>
          <ac:picMkLst>
            <pc:docMk/>
            <pc:sldMk cId="1661164120" sldId="10304"/>
            <ac:picMk id="104" creationId="{63707901-AF0F-46E3-99CF-5DCD00D8B2C4}"/>
          </ac:picMkLst>
        </pc:picChg>
        <pc:picChg chg="del mod topLvl">
          <ac:chgData name="Mark Fussell" userId="b5a270b4-0ad9-450c-a0f8-e05aa74f2225" providerId="ADAL" clId="{7205F501-F15B-4589-89D0-E1E9055945A3}" dt="2019-10-14T19:14:14.460" v="2422" actId="478"/>
          <ac:picMkLst>
            <pc:docMk/>
            <pc:sldMk cId="1661164120" sldId="10304"/>
            <ac:picMk id="108" creationId="{5E14BEEB-ABC1-4942-A1FE-93D68BAC7E5B}"/>
          </ac:picMkLst>
        </pc:picChg>
        <pc:picChg chg="del mod topLvl">
          <ac:chgData name="Mark Fussell" userId="b5a270b4-0ad9-450c-a0f8-e05aa74f2225" providerId="ADAL" clId="{7205F501-F15B-4589-89D0-E1E9055945A3}" dt="2019-10-14T19:14:13.669" v="2421" actId="478"/>
          <ac:picMkLst>
            <pc:docMk/>
            <pc:sldMk cId="1661164120" sldId="10304"/>
            <ac:picMk id="109" creationId="{7592617F-91B3-4F0B-8982-F8583012162C}"/>
          </ac:picMkLst>
        </pc:picChg>
        <pc:picChg chg="add del mod">
          <ac:chgData name="Mark Fussell" userId="b5a270b4-0ad9-450c-a0f8-e05aa74f2225" providerId="ADAL" clId="{7205F501-F15B-4589-89D0-E1E9055945A3}" dt="2019-10-15T05:32:19.349" v="3013" actId="478"/>
          <ac:picMkLst>
            <pc:docMk/>
            <pc:sldMk cId="1661164120" sldId="10304"/>
            <ac:picMk id="110" creationId="{9E91BD8F-375A-41C4-B72D-69A726FA42E6}"/>
          </ac:picMkLst>
        </pc:picChg>
        <pc:picChg chg="add mod">
          <ac:chgData name="Mark Fussell" userId="b5a270b4-0ad9-450c-a0f8-e05aa74f2225" providerId="ADAL" clId="{7205F501-F15B-4589-89D0-E1E9055945A3}" dt="2019-10-14T19:30:43.154" v="2689" actId="1076"/>
          <ac:picMkLst>
            <pc:docMk/>
            <pc:sldMk cId="1661164120" sldId="10304"/>
            <ac:picMk id="112" creationId="{E30F8211-E6B8-45E3-87E2-1D0F43AA5662}"/>
          </ac:picMkLst>
        </pc:picChg>
        <pc:picChg chg="add mod">
          <ac:chgData name="Mark Fussell" userId="b5a270b4-0ad9-450c-a0f8-e05aa74f2225" providerId="ADAL" clId="{7205F501-F15B-4589-89D0-E1E9055945A3}" dt="2019-10-14T19:30:43.154" v="2689" actId="1076"/>
          <ac:picMkLst>
            <pc:docMk/>
            <pc:sldMk cId="1661164120" sldId="10304"/>
            <ac:picMk id="113" creationId="{586B294F-B58E-4904-A75A-B5E8F3428D45}"/>
          </ac:picMkLst>
        </pc:picChg>
        <pc:picChg chg="add mod">
          <ac:chgData name="Mark Fussell" userId="b5a270b4-0ad9-450c-a0f8-e05aa74f2225" providerId="ADAL" clId="{7205F501-F15B-4589-89D0-E1E9055945A3}" dt="2019-10-14T19:30:43.154" v="2689" actId="1076"/>
          <ac:picMkLst>
            <pc:docMk/>
            <pc:sldMk cId="1661164120" sldId="10304"/>
            <ac:picMk id="117" creationId="{35EC139E-8B12-4215-A88E-AD3203802BF0}"/>
          </ac:picMkLst>
        </pc:picChg>
        <pc:picChg chg="mod">
          <ac:chgData name="Mark Fussell" userId="b5a270b4-0ad9-450c-a0f8-e05aa74f2225" providerId="ADAL" clId="{7205F501-F15B-4589-89D0-E1E9055945A3}" dt="2019-10-15T17:04:17.951" v="3190" actId="1037"/>
          <ac:picMkLst>
            <pc:docMk/>
            <pc:sldMk cId="1661164120" sldId="10304"/>
            <ac:picMk id="131" creationId="{C7486EF2-82B7-4E89-BC11-F640D9B265E3}"/>
          </ac:picMkLst>
        </pc:picChg>
        <pc:picChg chg="mod">
          <ac:chgData name="Mark Fussell" userId="b5a270b4-0ad9-450c-a0f8-e05aa74f2225" providerId="ADAL" clId="{7205F501-F15B-4589-89D0-E1E9055945A3}" dt="2019-10-15T17:04:17.951" v="3190" actId="1037"/>
          <ac:picMkLst>
            <pc:docMk/>
            <pc:sldMk cId="1661164120" sldId="10304"/>
            <ac:picMk id="137" creationId="{62B11849-D055-4A14-9C3B-348EA3582E39}"/>
          </ac:picMkLst>
        </pc:picChg>
        <pc:picChg chg="mod">
          <ac:chgData name="Mark Fussell" userId="b5a270b4-0ad9-450c-a0f8-e05aa74f2225" providerId="ADAL" clId="{7205F501-F15B-4589-89D0-E1E9055945A3}" dt="2019-10-15T17:04:17.951" v="3190" actId="1037"/>
          <ac:picMkLst>
            <pc:docMk/>
            <pc:sldMk cId="1661164120" sldId="10304"/>
            <ac:picMk id="138" creationId="{9262DA98-3132-4ABD-BCE6-B315689A70CC}"/>
          </ac:picMkLst>
        </pc:picChg>
        <pc:picChg chg="mod">
          <ac:chgData name="Mark Fussell" userId="b5a270b4-0ad9-450c-a0f8-e05aa74f2225" providerId="ADAL" clId="{7205F501-F15B-4589-89D0-E1E9055945A3}" dt="2019-10-15T17:04:17.951" v="3190" actId="1037"/>
          <ac:picMkLst>
            <pc:docMk/>
            <pc:sldMk cId="1661164120" sldId="10304"/>
            <ac:picMk id="142" creationId="{0E502267-C943-4001-9A7B-8966003805EF}"/>
          </ac:picMkLst>
        </pc:picChg>
        <pc:picChg chg="del mod topLvl">
          <ac:chgData name="Mark Fussell" userId="b5a270b4-0ad9-450c-a0f8-e05aa74f2225" providerId="ADAL" clId="{7205F501-F15B-4589-89D0-E1E9055945A3}" dt="2019-10-14T19:14:52.151" v="2458" actId="478"/>
          <ac:picMkLst>
            <pc:docMk/>
            <pc:sldMk cId="1661164120" sldId="10304"/>
            <ac:picMk id="162" creationId="{45D78D14-818A-45C4-BFFD-13DFB6AA9E10}"/>
          </ac:picMkLst>
        </pc:picChg>
        <pc:picChg chg="del mod topLvl">
          <ac:chgData name="Mark Fussell" userId="b5a270b4-0ad9-450c-a0f8-e05aa74f2225" providerId="ADAL" clId="{7205F501-F15B-4589-89D0-E1E9055945A3}" dt="2019-10-14T19:14:54.225" v="2459" actId="478"/>
          <ac:picMkLst>
            <pc:docMk/>
            <pc:sldMk cId="1661164120" sldId="10304"/>
            <ac:picMk id="163" creationId="{E6C1160A-EEE4-4BA1-B89D-EF7753DA5429}"/>
          </ac:picMkLst>
        </pc:picChg>
        <pc:picChg chg="mod topLvl">
          <ac:chgData name="Mark Fussell" userId="b5a270b4-0ad9-450c-a0f8-e05aa74f2225" providerId="ADAL" clId="{7205F501-F15B-4589-89D0-E1E9055945A3}" dt="2019-10-14T19:30:43.154" v="2689" actId="1076"/>
          <ac:picMkLst>
            <pc:docMk/>
            <pc:sldMk cId="1661164120" sldId="10304"/>
            <ac:picMk id="164" creationId="{498B7DC0-8B17-4872-AC60-B676716C304B}"/>
          </ac:picMkLst>
        </pc:picChg>
        <pc:picChg chg="del mod topLvl">
          <ac:chgData name="Mark Fussell" userId="b5a270b4-0ad9-450c-a0f8-e05aa74f2225" providerId="ADAL" clId="{7205F501-F15B-4589-89D0-E1E9055945A3}" dt="2019-10-14T19:14:55.530" v="2460" actId="478"/>
          <ac:picMkLst>
            <pc:docMk/>
            <pc:sldMk cId="1661164120" sldId="10304"/>
            <ac:picMk id="165" creationId="{BDF9C979-8388-4C8C-AB0F-01641EE47330}"/>
          </ac:picMkLst>
        </pc:picChg>
        <pc:picChg chg="mod">
          <ac:chgData name="Mark Fussell" userId="b5a270b4-0ad9-450c-a0f8-e05aa74f2225" providerId="ADAL" clId="{7205F501-F15B-4589-89D0-E1E9055945A3}" dt="2019-10-15T05:34:18.105" v="3051" actId="1076"/>
          <ac:picMkLst>
            <pc:docMk/>
            <pc:sldMk cId="1661164120" sldId="10304"/>
            <ac:picMk id="183" creationId="{BE5F8A66-2C12-4B76-8CB0-8E19A0E96FF3}"/>
          </ac:picMkLst>
        </pc:picChg>
        <pc:picChg chg="mod">
          <ac:chgData name="Mark Fussell" userId="b5a270b4-0ad9-450c-a0f8-e05aa74f2225" providerId="ADAL" clId="{7205F501-F15B-4589-89D0-E1E9055945A3}" dt="2019-10-15T05:34:08.410" v="3045" actId="1038"/>
          <ac:picMkLst>
            <pc:docMk/>
            <pc:sldMk cId="1661164120" sldId="10304"/>
            <ac:picMk id="184" creationId="{5BE1084C-3454-4D09-9280-8A410E76E78D}"/>
          </ac:picMkLst>
        </pc:picChg>
        <pc:cxnChg chg="add mod">
          <ac:chgData name="Mark Fussell" userId="b5a270b4-0ad9-450c-a0f8-e05aa74f2225" providerId="ADAL" clId="{7205F501-F15B-4589-89D0-E1E9055945A3}" dt="2019-10-14T23:41:32.036" v="2829" actId="14100"/>
          <ac:cxnSpMkLst>
            <pc:docMk/>
            <pc:sldMk cId="1661164120" sldId="10304"/>
            <ac:cxnSpMk id="26" creationId="{BCF850B0-AAAC-43EC-8901-B55AECEC9C14}"/>
          </ac:cxnSpMkLst>
        </pc:cxnChg>
        <pc:cxnChg chg="add del mod">
          <ac:chgData name="Mark Fussell" userId="b5a270b4-0ad9-450c-a0f8-e05aa74f2225" providerId="ADAL" clId="{7205F501-F15B-4589-89D0-E1E9055945A3}" dt="2019-10-14T23:40:04.702" v="2811" actId="478"/>
          <ac:cxnSpMkLst>
            <pc:docMk/>
            <pc:sldMk cId="1661164120" sldId="10304"/>
            <ac:cxnSpMk id="77" creationId="{E1AEAB3E-CC99-4234-BE3D-B2E2D158ED97}"/>
          </ac:cxnSpMkLst>
        </pc:cxnChg>
        <pc:cxnChg chg="add mod">
          <ac:chgData name="Mark Fussell" userId="b5a270b4-0ad9-450c-a0f8-e05aa74f2225" providerId="ADAL" clId="{7205F501-F15B-4589-89D0-E1E9055945A3}" dt="2019-10-14T23:42:48.551" v="2851" actId="1036"/>
          <ac:cxnSpMkLst>
            <pc:docMk/>
            <pc:sldMk cId="1661164120" sldId="10304"/>
            <ac:cxnSpMk id="80" creationId="{0BF4790B-B4E1-4818-84F9-7398A83E017E}"/>
          </ac:cxnSpMkLst>
        </pc:cxnChg>
        <pc:cxnChg chg="del mod">
          <ac:chgData name="Mark Fussell" userId="b5a270b4-0ad9-450c-a0f8-e05aa74f2225" providerId="ADAL" clId="{7205F501-F15B-4589-89D0-E1E9055945A3}" dt="2019-10-14T23:40:05.715" v="2812" actId="478"/>
          <ac:cxnSpMkLst>
            <pc:docMk/>
            <pc:sldMk cId="1661164120" sldId="10304"/>
            <ac:cxnSpMk id="130" creationId="{09EEFEF5-E3BA-4FDB-8606-5657364241CF}"/>
          </ac:cxnSpMkLst>
        </pc:cxnChg>
        <pc:cxnChg chg="add del mod">
          <ac:chgData name="Mark Fussell" userId="b5a270b4-0ad9-450c-a0f8-e05aa74f2225" providerId="ADAL" clId="{7205F501-F15B-4589-89D0-E1E9055945A3}" dt="2019-10-15T17:19:07.012" v="3304" actId="478"/>
          <ac:cxnSpMkLst>
            <pc:docMk/>
            <pc:sldMk cId="1661164120" sldId="10304"/>
            <ac:cxnSpMk id="140" creationId="{D884BCFC-46BF-4492-8CA0-998CE9449B1A}"/>
          </ac:cxnSpMkLst>
        </pc:cxnChg>
        <pc:cxnChg chg="mod topLvl">
          <ac:chgData name="Mark Fussell" userId="b5a270b4-0ad9-450c-a0f8-e05aa74f2225" providerId="ADAL" clId="{7205F501-F15B-4589-89D0-E1E9055945A3}" dt="2019-10-15T17:20:15.912" v="3340" actId="14100"/>
          <ac:cxnSpMkLst>
            <pc:docMk/>
            <pc:sldMk cId="1661164120" sldId="10304"/>
            <ac:cxnSpMk id="143" creationId="{CC6364F2-E3CA-4688-9107-64428DAE48BE}"/>
          </ac:cxnSpMkLst>
        </pc:cxnChg>
        <pc:cxnChg chg="del mod topLvl">
          <ac:chgData name="Mark Fussell" userId="b5a270b4-0ad9-450c-a0f8-e05aa74f2225" providerId="ADAL" clId="{7205F501-F15B-4589-89D0-E1E9055945A3}" dt="2019-10-15T17:19:40.732" v="3310" actId="478"/>
          <ac:cxnSpMkLst>
            <pc:docMk/>
            <pc:sldMk cId="1661164120" sldId="10304"/>
            <ac:cxnSpMk id="144" creationId="{CDF9DC89-9A77-4F24-A551-549F4D24E13F}"/>
          </ac:cxnSpMkLst>
        </pc:cxnChg>
        <pc:cxnChg chg="del mod topLvl">
          <ac:chgData name="Mark Fussell" userId="b5a270b4-0ad9-450c-a0f8-e05aa74f2225" providerId="ADAL" clId="{7205F501-F15B-4589-89D0-E1E9055945A3}" dt="2019-10-15T17:19:28.982" v="3307" actId="478"/>
          <ac:cxnSpMkLst>
            <pc:docMk/>
            <pc:sldMk cId="1661164120" sldId="10304"/>
            <ac:cxnSpMk id="145" creationId="{592F9AD1-FD10-4679-B28D-D5968EF2337E}"/>
          </ac:cxnSpMkLst>
        </pc:cxnChg>
        <pc:cxnChg chg="del mod topLvl">
          <ac:chgData name="Mark Fussell" userId="b5a270b4-0ad9-450c-a0f8-e05aa74f2225" providerId="ADAL" clId="{7205F501-F15B-4589-89D0-E1E9055945A3}" dt="2019-10-15T17:19:30.683" v="3308" actId="478"/>
          <ac:cxnSpMkLst>
            <pc:docMk/>
            <pc:sldMk cId="1661164120" sldId="10304"/>
            <ac:cxnSpMk id="146" creationId="{340747DA-978D-4BF3-A33F-41AEB04E0F64}"/>
          </ac:cxnSpMkLst>
        </pc:cxnChg>
        <pc:cxnChg chg="mod topLvl">
          <ac:chgData name="Mark Fussell" userId="b5a270b4-0ad9-450c-a0f8-e05aa74f2225" providerId="ADAL" clId="{7205F501-F15B-4589-89D0-E1E9055945A3}" dt="2019-10-15T17:22:07.931" v="3380" actId="1036"/>
          <ac:cxnSpMkLst>
            <pc:docMk/>
            <pc:sldMk cId="1661164120" sldId="10304"/>
            <ac:cxnSpMk id="147" creationId="{4C4D5D30-D67C-4E8F-85BC-63973D9C7746}"/>
          </ac:cxnSpMkLst>
        </pc:cxnChg>
        <pc:cxnChg chg="del mod topLvl">
          <ac:chgData name="Mark Fussell" userId="b5a270b4-0ad9-450c-a0f8-e05aa74f2225" providerId="ADAL" clId="{7205F501-F15B-4589-89D0-E1E9055945A3}" dt="2019-10-15T17:19:32.782" v="3309" actId="478"/>
          <ac:cxnSpMkLst>
            <pc:docMk/>
            <pc:sldMk cId="1661164120" sldId="10304"/>
            <ac:cxnSpMk id="148" creationId="{823E473B-B340-4E3F-9343-71E479D3571E}"/>
          </ac:cxnSpMkLst>
        </pc:cxnChg>
        <pc:cxnChg chg="mod">
          <ac:chgData name="Mark Fussell" userId="b5a270b4-0ad9-450c-a0f8-e05aa74f2225" providerId="ADAL" clId="{7205F501-F15B-4589-89D0-E1E9055945A3}" dt="2019-10-14T19:24:59.993" v="2605" actId="14100"/>
          <ac:cxnSpMkLst>
            <pc:docMk/>
            <pc:sldMk cId="1661164120" sldId="10304"/>
            <ac:cxnSpMk id="170" creationId="{4C57D805-B769-4326-8159-E826A5CEDF7D}"/>
          </ac:cxnSpMkLst>
        </pc:cxnChg>
        <pc:cxnChg chg="mod">
          <ac:chgData name="Mark Fussell" userId="b5a270b4-0ad9-450c-a0f8-e05aa74f2225" providerId="ADAL" clId="{7205F501-F15B-4589-89D0-E1E9055945A3}" dt="2019-10-14T19:26:36.349" v="2637" actId="1076"/>
          <ac:cxnSpMkLst>
            <pc:docMk/>
            <pc:sldMk cId="1661164120" sldId="10304"/>
            <ac:cxnSpMk id="173" creationId="{7B8C50BE-70A2-4466-BEF4-3E08A021FE2A}"/>
          </ac:cxnSpMkLst>
        </pc:cxnChg>
        <pc:cxnChg chg="del mod">
          <ac:chgData name="Mark Fussell" userId="b5a270b4-0ad9-450c-a0f8-e05aa74f2225" providerId="ADAL" clId="{7205F501-F15B-4589-89D0-E1E9055945A3}" dt="2019-10-14T19:28:29.583" v="2658" actId="478"/>
          <ac:cxnSpMkLst>
            <pc:docMk/>
            <pc:sldMk cId="1661164120" sldId="10304"/>
            <ac:cxnSpMk id="174" creationId="{628E96CE-3E37-4506-B160-C9E79A9ABC40}"/>
          </ac:cxnSpMkLst>
        </pc:cxnChg>
        <pc:cxnChg chg="mod ord">
          <ac:chgData name="Mark Fussell" userId="b5a270b4-0ad9-450c-a0f8-e05aa74f2225" providerId="ADAL" clId="{7205F501-F15B-4589-89D0-E1E9055945A3}" dt="2019-10-15T17:23:16.920" v="3381" actId="108"/>
          <ac:cxnSpMkLst>
            <pc:docMk/>
            <pc:sldMk cId="1661164120" sldId="10304"/>
            <ac:cxnSpMk id="176" creationId="{32B39466-E1D7-44F1-ADBB-F19957F168E0}"/>
          </ac:cxnSpMkLst>
        </pc:cxnChg>
        <pc:cxnChg chg="mod">
          <ac:chgData name="Mark Fussell" userId="b5a270b4-0ad9-450c-a0f8-e05aa74f2225" providerId="ADAL" clId="{7205F501-F15B-4589-89D0-E1E9055945A3}" dt="2019-10-14T19:26:45.848" v="2639" actId="14100"/>
          <ac:cxnSpMkLst>
            <pc:docMk/>
            <pc:sldMk cId="1661164120" sldId="10304"/>
            <ac:cxnSpMk id="244" creationId="{CBCC52FF-F22F-4DBC-B7EE-0F115662AC3B}"/>
          </ac:cxnSpMkLst>
        </pc:cxnChg>
        <pc:cxnChg chg="mod topLvl">
          <ac:chgData name="Mark Fussell" userId="b5a270b4-0ad9-450c-a0f8-e05aa74f2225" providerId="ADAL" clId="{7205F501-F15B-4589-89D0-E1E9055945A3}" dt="2019-10-27T22:23:55.004" v="6570" actId="1076"/>
          <ac:cxnSpMkLst>
            <pc:docMk/>
            <pc:sldMk cId="1661164120" sldId="10304"/>
            <ac:cxnSpMk id="284" creationId="{9815A52E-729A-4C99-8020-79F587586682}"/>
          </ac:cxnSpMkLst>
        </pc:cxnChg>
        <pc:cxnChg chg="mod topLvl">
          <ac:chgData name="Mark Fussell" userId="b5a270b4-0ad9-450c-a0f8-e05aa74f2225" providerId="ADAL" clId="{7205F501-F15B-4589-89D0-E1E9055945A3}" dt="2019-10-27T22:23:55.004" v="6570" actId="1076"/>
          <ac:cxnSpMkLst>
            <pc:docMk/>
            <pc:sldMk cId="1661164120" sldId="10304"/>
            <ac:cxnSpMk id="285" creationId="{F84FE32A-B989-481F-A568-701D463D4C2A}"/>
          </ac:cxnSpMkLst>
        </pc:cxnChg>
      </pc:sldChg>
      <pc:sldChg chg="delSp modSp add del ord">
        <pc:chgData name="Mark Fussell" userId="b5a270b4-0ad9-450c-a0f8-e05aa74f2225" providerId="ADAL" clId="{7205F501-F15B-4589-89D0-E1E9055945A3}" dt="2019-10-16T18:13:57.088" v="3402" actId="313"/>
        <pc:sldMkLst>
          <pc:docMk/>
          <pc:sldMk cId="1004251890" sldId="2076135958"/>
        </pc:sldMkLst>
        <pc:spChg chg="del">
          <ac:chgData name="Mark Fussell" userId="b5a270b4-0ad9-450c-a0f8-e05aa74f2225" providerId="ADAL" clId="{7205F501-F15B-4589-89D0-E1E9055945A3}" dt="2019-10-09T22:52:34.062" v="79" actId="478"/>
          <ac:spMkLst>
            <pc:docMk/>
            <pc:sldMk cId="1004251890" sldId="2076135958"/>
            <ac:spMk id="8" creationId="{411741BA-2910-4FB7-A5F5-4ECD5BD8A86A}"/>
          </ac:spMkLst>
        </pc:spChg>
        <pc:spChg chg="mod">
          <ac:chgData name="Mark Fussell" userId="b5a270b4-0ad9-450c-a0f8-e05aa74f2225" providerId="ADAL" clId="{7205F501-F15B-4589-89D0-E1E9055945A3}" dt="2019-10-11T22:25:22.772" v="99" actId="20577"/>
          <ac:spMkLst>
            <pc:docMk/>
            <pc:sldMk cId="1004251890" sldId="2076135958"/>
            <ac:spMk id="10" creationId="{BC1200AE-B7F5-4756-B728-764C1B190A9A}"/>
          </ac:spMkLst>
        </pc:spChg>
        <pc:spChg chg="mod">
          <ac:chgData name="Mark Fussell" userId="b5a270b4-0ad9-450c-a0f8-e05aa74f2225" providerId="ADAL" clId="{7205F501-F15B-4589-89D0-E1E9055945A3}" dt="2019-10-16T18:13:57.088" v="3402" actId="313"/>
          <ac:spMkLst>
            <pc:docMk/>
            <pc:sldMk cId="1004251890" sldId="2076135958"/>
            <ac:spMk id="40" creationId="{928EAD32-EB08-437C-8D78-1100B4A0AEA0}"/>
          </ac:spMkLst>
        </pc:spChg>
        <pc:spChg chg="mod">
          <ac:chgData name="Mark Fussell" userId="b5a270b4-0ad9-450c-a0f8-e05aa74f2225" providerId="ADAL" clId="{7205F501-F15B-4589-89D0-E1E9055945A3}" dt="2019-10-09T22:53:08.668" v="86" actId="5793"/>
          <ac:spMkLst>
            <pc:docMk/>
            <pc:sldMk cId="1004251890" sldId="2076135958"/>
            <ac:spMk id="41" creationId="{13D5FB5C-BC53-46EB-ADA6-5FA4997EFCED}"/>
          </ac:spMkLst>
        </pc:spChg>
        <pc:spChg chg="mod">
          <ac:chgData name="Mark Fussell" userId="b5a270b4-0ad9-450c-a0f8-e05aa74f2225" providerId="ADAL" clId="{7205F501-F15B-4589-89D0-E1E9055945A3}" dt="2019-10-14T15:55:52.790" v="1550" actId="20577"/>
          <ac:spMkLst>
            <pc:docMk/>
            <pc:sldMk cId="1004251890" sldId="2076135958"/>
            <ac:spMk id="71" creationId="{EC81597D-79C4-4D41-A347-C2D76416D1FA}"/>
          </ac:spMkLst>
        </pc:spChg>
      </pc:sldChg>
      <pc:sldChg chg="addSp delSp modSp">
        <pc:chgData name="Mark Fussell" userId="b5a270b4-0ad9-450c-a0f8-e05aa74f2225" providerId="ADAL" clId="{7205F501-F15B-4589-89D0-E1E9055945A3}" dt="2019-10-31T20:21:39.034" v="7033" actId="20577"/>
        <pc:sldMkLst>
          <pc:docMk/>
          <pc:sldMk cId="3982770527" sldId="2076135960"/>
        </pc:sldMkLst>
        <pc:spChg chg="add del mod topLvl">
          <ac:chgData name="Mark Fussell" userId="b5a270b4-0ad9-450c-a0f8-e05aa74f2225" providerId="ADAL" clId="{7205F501-F15B-4589-89D0-E1E9055945A3}" dt="2019-10-14T19:02:59.533" v="2216" actId="21"/>
          <ac:spMkLst>
            <pc:docMk/>
            <pc:sldMk cId="3982770527" sldId="2076135960"/>
            <ac:spMk id="2" creationId="{55AADEA7-ECCE-4B80-86A8-688E8E68CC05}"/>
          </ac:spMkLst>
        </pc:spChg>
        <pc:spChg chg="add del mod topLvl">
          <ac:chgData name="Mark Fussell" userId="b5a270b4-0ad9-450c-a0f8-e05aa74f2225" providerId="ADAL" clId="{7205F501-F15B-4589-89D0-E1E9055945A3}" dt="2019-10-14T19:09:31.222" v="2374" actId="21"/>
          <ac:spMkLst>
            <pc:docMk/>
            <pc:sldMk cId="3982770527" sldId="2076135960"/>
            <ac:spMk id="3" creationId="{77E5C7EA-2F21-46A4-BD83-76DCE0F20AD2}"/>
          </ac:spMkLst>
        </pc:spChg>
        <pc:spChg chg="add del mod">
          <ac:chgData name="Mark Fussell" userId="b5a270b4-0ad9-450c-a0f8-e05aa74f2225" providerId="ADAL" clId="{7205F501-F15B-4589-89D0-E1E9055945A3}" dt="2019-10-31T20:18:47.679" v="6976" actId="478"/>
          <ac:spMkLst>
            <pc:docMk/>
            <pc:sldMk cId="3982770527" sldId="2076135960"/>
            <ac:spMk id="3" creationId="{8482C792-92DC-4F33-BD4C-58FCDC2B64DE}"/>
          </ac:spMkLst>
        </pc:spChg>
        <pc:spChg chg="mod topLvl">
          <ac:chgData name="Mark Fussell" userId="b5a270b4-0ad9-450c-a0f8-e05aa74f2225" providerId="ADAL" clId="{7205F501-F15B-4589-89D0-E1E9055945A3}" dt="2019-10-31T20:20:48.525" v="7024" actId="1076"/>
          <ac:spMkLst>
            <pc:docMk/>
            <pc:sldMk cId="3982770527" sldId="2076135960"/>
            <ac:spMk id="4" creationId="{584934A3-4EE8-46EC-A6AA-E09016E32B81}"/>
          </ac:spMkLst>
        </pc:spChg>
        <pc:spChg chg="mod topLvl">
          <ac:chgData name="Mark Fussell" userId="b5a270b4-0ad9-450c-a0f8-e05aa74f2225" providerId="ADAL" clId="{7205F501-F15B-4589-89D0-E1E9055945A3}" dt="2019-10-31T20:20:48.525" v="7024" actId="1076"/>
          <ac:spMkLst>
            <pc:docMk/>
            <pc:sldMk cId="3982770527" sldId="2076135960"/>
            <ac:spMk id="5" creationId="{D49D1E7D-4FAF-4B17-85CD-E2B00DE39856}"/>
          </ac:spMkLst>
        </pc:spChg>
        <pc:spChg chg="add del">
          <ac:chgData name="Mark Fussell" userId="b5a270b4-0ad9-450c-a0f8-e05aa74f2225" providerId="ADAL" clId="{7205F501-F15B-4589-89D0-E1E9055945A3}" dt="2019-10-31T20:18:45.990" v="6975"/>
          <ac:spMkLst>
            <pc:docMk/>
            <pc:sldMk cId="3982770527" sldId="2076135960"/>
            <ac:spMk id="6" creationId="{2CEA565D-1201-4430-97D9-A78E1287051C}"/>
          </ac:spMkLst>
        </pc:spChg>
        <pc:spChg chg="add mod">
          <ac:chgData name="Mark Fussell" userId="b5a270b4-0ad9-450c-a0f8-e05aa74f2225" providerId="ADAL" clId="{7205F501-F15B-4589-89D0-E1E9055945A3}" dt="2019-10-31T20:20:48.525" v="7024" actId="1076"/>
          <ac:spMkLst>
            <pc:docMk/>
            <pc:sldMk cId="3982770527" sldId="2076135960"/>
            <ac:spMk id="8" creationId="{BD5B9A55-CA39-4035-9F1F-260FB409CFC8}"/>
          </ac:spMkLst>
        </pc:spChg>
        <pc:spChg chg="add mod">
          <ac:chgData name="Mark Fussell" userId="b5a270b4-0ad9-450c-a0f8-e05aa74f2225" providerId="ADAL" clId="{7205F501-F15B-4589-89D0-E1E9055945A3}" dt="2019-10-31T20:20:48.525" v="7024" actId="1076"/>
          <ac:spMkLst>
            <pc:docMk/>
            <pc:sldMk cId="3982770527" sldId="2076135960"/>
            <ac:spMk id="9" creationId="{6DEDB19A-FB71-4DA8-84A6-0AD6DA951820}"/>
          </ac:spMkLst>
        </pc:spChg>
        <pc:spChg chg="add del">
          <ac:chgData name="Mark Fussell" userId="b5a270b4-0ad9-450c-a0f8-e05aa74f2225" providerId="ADAL" clId="{7205F501-F15B-4589-89D0-E1E9055945A3}" dt="2019-10-31T20:18:49.103" v="6978"/>
          <ac:spMkLst>
            <pc:docMk/>
            <pc:sldMk cId="3982770527" sldId="2076135960"/>
            <ac:spMk id="10" creationId="{0D545AA6-4729-49D9-8B35-DDAFF6DA5957}"/>
          </ac:spMkLst>
        </pc:spChg>
        <pc:spChg chg="add del mod topLvl">
          <ac:chgData name="Mark Fussell" userId="b5a270b4-0ad9-450c-a0f8-e05aa74f2225" providerId="ADAL" clId="{7205F501-F15B-4589-89D0-E1E9055945A3}" dt="2019-10-14T19:02:59.533" v="2216" actId="21"/>
          <ac:spMkLst>
            <pc:docMk/>
            <pc:sldMk cId="3982770527" sldId="2076135960"/>
            <ac:spMk id="12" creationId="{42B7E7F9-238A-4A97-9D63-0762CFC04923}"/>
          </ac:spMkLst>
        </pc:spChg>
        <pc:spChg chg="add del mod topLvl">
          <ac:chgData name="Mark Fussell" userId="b5a270b4-0ad9-450c-a0f8-e05aa74f2225" providerId="ADAL" clId="{7205F501-F15B-4589-89D0-E1E9055945A3}" dt="2019-10-14T19:09:31.222" v="2374" actId="21"/>
          <ac:spMkLst>
            <pc:docMk/>
            <pc:sldMk cId="3982770527" sldId="2076135960"/>
            <ac:spMk id="13" creationId="{85BD5396-4362-4664-AA0D-C5FA2E8A3052}"/>
          </ac:spMkLst>
        </pc:spChg>
        <pc:spChg chg="mod topLvl">
          <ac:chgData name="Mark Fussell" userId="b5a270b4-0ad9-450c-a0f8-e05aa74f2225" providerId="ADAL" clId="{7205F501-F15B-4589-89D0-E1E9055945A3}" dt="2019-10-31T20:20:48.525" v="7024" actId="1076"/>
          <ac:spMkLst>
            <pc:docMk/>
            <pc:sldMk cId="3982770527" sldId="2076135960"/>
            <ac:spMk id="38" creationId="{F08C89D3-4808-4100-9186-CD23F0E42FC3}"/>
          </ac:spMkLst>
        </pc:spChg>
        <pc:spChg chg="mod">
          <ac:chgData name="Mark Fussell" userId="b5a270b4-0ad9-450c-a0f8-e05aa74f2225" providerId="ADAL" clId="{7205F501-F15B-4589-89D0-E1E9055945A3}" dt="2019-10-31T20:20:48.525" v="7024" actId="1076"/>
          <ac:spMkLst>
            <pc:docMk/>
            <pc:sldMk cId="3982770527" sldId="2076135960"/>
            <ac:spMk id="55" creationId="{73CFFCA0-41C8-4AE7-95AE-BC530A42C574}"/>
          </ac:spMkLst>
        </pc:spChg>
        <pc:spChg chg="mod">
          <ac:chgData name="Mark Fussell" userId="b5a270b4-0ad9-450c-a0f8-e05aa74f2225" providerId="ADAL" clId="{7205F501-F15B-4589-89D0-E1E9055945A3}" dt="2019-10-31T20:20:48.525" v="7024" actId="1076"/>
          <ac:spMkLst>
            <pc:docMk/>
            <pc:sldMk cId="3982770527" sldId="2076135960"/>
            <ac:spMk id="58" creationId="{D8895EB3-1BAF-4418-9DD1-F7A87C587149}"/>
          </ac:spMkLst>
        </pc:spChg>
        <pc:spChg chg="mod">
          <ac:chgData name="Mark Fussell" userId="b5a270b4-0ad9-450c-a0f8-e05aa74f2225" providerId="ADAL" clId="{7205F501-F15B-4589-89D0-E1E9055945A3}" dt="2019-10-31T20:20:48.525" v="7024" actId="1076"/>
          <ac:spMkLst>
            <pc:docMk/>
            <pc:sldMk cId="3982770527" sldId="2076135960"/>
            <ac:spMk id="60" creationId="{F74AD7EE-57F2-4C39-98BA-22809838B57A}"/>
          </ac:spMkLst>
        </pc:spChg>
        <pc:spChg chg="mod">
          <ac:chgData name="Mark Fussell" userId="b5a270b4-0ad9-450c-a0f8-e05aa74f2225" providerId="ADAL" clId="{7205F501-F15B-4589-89D0-E1E9055945A3}" dt="2019-10-31T20:20:48.525" v="7024" actId="1076"/>
          <ac:spMkLst>
            <pc:docMk/>
            <pc:sldMk cId="3982770527" sldId="2076135960"/>
            <ac:spMk id="61" creationId="{E2537535-C44F-4489-8C55-7EBACAA52A34}"/>
          </ac:spMkLst>
        </pc:spChg>
        <pc:spChg chg="mod">
          <ac:chgData name="Mark Fussell" userId="b5a270b4-0ad9-450c-a0f8-e05aa74f2225" providerId="ADAL" clId="{7205F501-F15B-4589-89D0-E1E9055945A3}" dt="2019-10-31T20:20:48.525" v="7024" actId="1076"/>
          <ac:spMkLst>
            <pc:docMk/>
            <pc:sldMk cId="3982770527" sldId="2076135960"/>
            <ac:spMk id="62" creationId="{2BCDBCF8-3D18-41EF-8B63-C724394EF2FA}"/>
          </ac:spMkLst>
        </pc:spChg>
        <pc:spChg chg="mod">
          <ac:chgData name="Mark Fussell" userId="b5a270b4-0ad9-450c-a0f8-e05aa74f2225" providerId="ADAL" clId="{7205F501-F15B-4589-89D0-E1E9055945A3}" dt="2019-10-31T20:20:48.525" v="7024" actId="1076"/>
          <ac:spMkLst>
            <pc:docMk/>
            <pc:sldMk cId="3982770527" sldId="2076135960"/>
            <ac:spMk id="63" creationId="{1C634A60-FA1F-4634-A538-527DE2C79BB2}"/>
          </ac:spMkLst>
        </pc:spChg>
        <pc:spChg chg="mod">
          <ac:chgData name="Mark Fussell" userId="b5a270b4-0ad9-450c-a0f8-e05aa74f2225" providerId="ADAL" clId="{7205F501-F15B-4589-89D0-E1E9055945A3}" dt="2019-10-31T20:20:48.525" v="7024" actId="1076"/>
          <ac:spMkLst>
            <pc:docMk/>
            <pc:sldMk cId="3982770527" sldId="2076135960"/>
            <ac:spMk id="64" creationId="{B4E55988-4976-4D22-8069-D20FD7EF71E8}"/>
          </ac:spMkLst>
        </pc:spChg>
        <pc:spChg chg="mod">
          <ac:chgData name="Mark Fussell" userId="b5a270b4-0ad9-450c-a0f8-e05aa74f2225" providerId="ADAL" clId="{7205F501-F15B-4589-89D0-E1E9055945A3}" dt="2019-10-31T20:20:48.525" v="7024" actId="1076"/>
          <ac:spMkLst>
            <pc:docMk/>
            <pc:sldMk cId="3982770527" sldId="2076135960"/>
            <ac:spMk id="65" creationId="{C485CA41-AB34-43B2-9662-E9DB41842A2A}"/>
          </ac:spMkLst>
        </pc:spChg>
        <pc:spChg chg="add mod">
          <ac:chgData name="Mark Fussell" userId="b5a270b4-0ad9-450c-a0f8-e05aa74f2225" providerId="ADAL" clId="{7205F501-F15B-4589-89D0-E1E9055945A3}" dt="2019-10-31T20:21:39.034" v="7033" actId="20577"/>
          <ac:spMkLst>
            <pc:docMk/>
            <pc:sldMk cId="3982770527" sldId="2076135960"/>
            <ac:spMk id="75" creationId="{75D6A336-798E-424D-932A-CE52E0ABDF0F}"/>
          </ac:spMkLst>
        </pc:spChg>
        <pc:spChg chg="add mod">
          <ac:chgData name="Mark Fussell" userId="b5a270b4-0ad9-450c-a0f8-e05aa74f2225" providerId="ADAL" clId="{7205F501-F15B-4589-89D0-E1E9055945A3}" dt="2019-10-31T20:20:48.525" v="7024" actId="1076"/>
          <ac:spMkLst>
            <pc:docMk/>
            <pc:sldMk cId="3982770527" sldId="2076135960"/>
            <ac:spMk id="81" creationId="{C1E081A5-F491-4216-B505-1682BD78D1B5}"/>
          </ac:spMkLst>
        </pc:spChg>
        <pc:spChg chg="add mod">
          <ac:chgData name="Mark Fussell" userId="b5a270b4-0ad9-450c-a0f8-e05aa74f2225" providerId="ADAL" clId="{7205F501-F15B-4589-89D0-E1E9055945A3}" dt="2019-10-31T20:20:48.525" v="7024" actId="1076"/>
          <ac:spMkLst>
            <pc:docMk/>
            <pc:sldMk cId="3982770527" sldId="2076135960"/>
            <ac:spMk id="83" creationId="{6C761D6A-DD32-4A97-BE23-98AF9CD210D6}"/>
          </ac:spMkLst>
        </pc:spChg>
        <pc:spChg chg="add mod">
          <ac:chgData name="Mark Fussell" userId="b5a270b4-0ad9-450c-a0f8-e05aa74f2225" providerId="ADAL" clId="{7205F501-F15B-4589-89D0-E1E9055945A3}" dt="2019-10-31T20:20:48.525" v="7024" actId="1076"/>
          <ac:spMkLst>
            <pc:docMk/>
            <pc:sldMk cId="3982770527" sldId="2076135960"/>
            <ac:spMk id="87" creationId="{7284AB3B-2762-4EE2-8392-7BC72A8C8B50}"/>
          </ac:spMkLst>
        </pc:spChg>
        <pc:spChg chg="add mod">
          <ac:chgData name="Mark Fussell" userId="b5a270b4-0ad9-450c-a0f8-e05aa74f2225" providerId="ADAL" clId="{7205F501-F15B-4589-89D0-E1E9055945A3}" dt="2019-10-31T20:20:48.525" v="7024" actId="1076"/>
          <ac:spMkLst>
            <pc:docMk/>
            <pc:sldMk cId="3982770527" sldId="2076135960"/>
            <ac:spMk id="89" creationId="{13AF57BC-9809-4762-946E-AB81DE872EA4}"/>
          </ac:spMkLst>
        </pc:spChg>
        <pc:spChg chg="mod">
          <ac:chgData name="Mark Fussell" userId="b5a270b4-0ad9-450c-a0f8-e05aa74f2225" providerId="ADAL" clId="{7205F501-F15B-4589-89D0-E1E9055945A3}" dt="2019-10-14T19:08:29.211" v="2348" actId="1076"/>
          <ac:spMkLst>
            <pc:docMk/>
            <pc:sldMk cId="3982770527" sldId="2076135960"/>
            <ac:spMk id="108" creationId="{BBD5CAB8-C570-4D26-8461-7912595D611E}"/>
          </ac:spMkLst>
        </pc:spChg>
        <pc:spChg chg="del">
          <ac:chgData name="Mark Fussell" userId="b5a270b4-0ad9-450c-a0f8-e05aa74f2225" providerId="ADAL" clId="{7205F501-F15B-4589-89D0-E1E9055945A3}" dt="2019-10-14T19:08:22.116" v="2347" actId="478"/>
          <ac:spMkLst>
            <pc:docMk/>
            <pc:sldMk cId="3982770527" sldId="2076135960"/>
            <ac:spMk id="109" creationId="{A104940B-8832-43EF-8B4D-20B5D7CA2D4A}"/>
          </ac:spMkLst>
        </pc:spChg>
        <pc:spChg chg="mod topLvl">
          <ac:chgData name="Mark Fussell" userId="b5a270b4-0ad9-450c-a0f8-e05aa74f2225" providerId="ADAL" clId="{7205F501-F15B-4589-89D0-E1E9055945A3}" dt="2019-10-31T20:20:48.525" v="7024" actId="1076"/>
          <ac:spMkLst>
            <pc:docMk/>
            <pc:sldMk cId="3982770527" sldId="2076135960"/>
            <ac:spMk id="163" creationId="{75FCCC08-5083-42B9-AEF3-734DA8CD3A19}"/>
          </ac:spMkLst>
        </pc:spChg>
        <pc:spChg chg="mod">
          <ac:chgData name="Mark Fussell" userId="b5a270b4-0ad9-450c-a0f8-e05aa74f2225" providerId="ADAL" clId="{7205F501-F15B-4589-89D0-E1E9055945A3}" dt="2019-10-31T20:20:48.525" v="7024" actId="1076"/>
          <ac:spMkLst>
            <pc:docMk/>
            <pc:sldMk cId="3982770527" sldId="2076135960"/>
            <ac:spMk id="184" creationId="{7ADB8815-D5EE-4ED5-98A0-C220B0E6C89A}"/>
          </ac:spMkLst>
        </pc:spChg>
        <pc:spChg chg="mod">
          <ac:chgData name="Mark Fussell" userId="b5a270b4-0ad9-450c-a0f8-e05aa74f2225" providerId="ADAL" clId="{7205F501-F15B-4589-89D0-E1E9055945A3}" dt="2019-10-31T20:20:48.525" v="7024" actId="1076"/>
          <ac:spMkLst>
            <pc:docMk/>
            <pc:sldMk cId="3982770527" sldId="2076135960"/>
            <ac:spMk id="185" creationId="{CDC240C1-2532-4245-B554-5E07B030E6C9}"/>
          </ac:spMkLst>
        </pc:spChg>
        <pc:spChg chg="mod topLvl">
          <ac:chgData name="Mark Fussell" userId="b5a270b4-0ad9-450c-a0f8-e05aa74f2225" providerId="ADAL" clId="{7205F501-F15B-4589-89D0-E1E9055945A3}" dt="2019-10-31T20:20:48.525" v="7024" actId="1076"/>
          <ac:spMkLst>
            <pc:docMk/>
            <pc:sldMk cId="3982770527" sldId="2076135960"/>
            <ac:spMk id="186" creationId="{37012312-0C3C-4C21-A725-956CBB79746F}"/>
          </ac:spMkLst>
        </pc:spChg>
        <pc:spChg chg="mod topLvl">
          <ac:chgData name="Mark Fussell" userId="b5a270b4-0ad9-450c-a0f8-e05aa74f2225" providerId="ADAL" clId="{7205F501-F15B-4589-89D0-E1E9055945A3}" dt="2019-10-31T20:20:48.525" v="7024" actId="1076"/>
          <ac:spMkLst>
            <pc:docMk/>
            <pc:sldMk cId="3982770527" sldId="2076135960"/>
            <ac:spMk id="188" creationId="{1AFD8683-7858-44C2-A4B0-89CD4F1180A9}"/>
          </ac:spMkLst>
        </pc:spChg>
        <pc:spChg chg="del mod">
          <ac:chgData name="Mark Fussell" userId="b5a270b4-0ad9-450c-a0f8-e05aa74f2225" providerId="ADAL" clId="{7205F501-F15B-4589-89D0-E1E9055945A3}" dt="2019-10-31T20:18:44.501" v="6973" actId="478"/>
          <ac:spMkLst>
            <pc:docMk/>
            <pc:sldMk cId="3982770527" sldId="2076135960"/>
            <ac:spMk id="189" creationId="{F415D145-E267-4C12-B496-785DC15FBC5B}"/>
          </ac:spMkLst>
        </pc:spChg>
        <pc:grpChg chg="mod">
          <ac:chgData name="Mark Fussell" userId="b5a270b4-0ad9-450c-a0f8-e05aa74f2225" providerId="ADAL" clId="{7205F501-F15B-4589-89D0-E1E9055945A3}" dt="2019-10-31T20:20:48.525" v="7024" actId="1076"/>
          <ac:grpSpMkLst>
            <pc:docMk/>
            <pc:sldMk cId="3982770527" sldId="2076135960"/>
            <ac:grpSpMk id="7" creationId="{11754C4B-C0EC-42F8-AF3A-9F2F1F5CEF66}"/>
          </ac:grpSpMkLst>
        </pc:grpChg>
        <pc:grpChg chg="del">
          <ac:chgData name="Mark Fussell" userId="b5a270b4-0ad9-450c-a0f8-e05aa74f2225" providerId="ADAL" clId="{7205F501-F15B-4589-89D0-E1E9055945A3}" dt="2019-10-14T19:02:37.935" v="2213" actId="165"/>
          <ac:grpSpMkLst>
            <pc:docMk/>
            <pc:sldMk cId="3982770527" sldId="2076135960"/>
            <ac:grpSpMk id="80" creationId="{8FA3F250-6DE1-4F22-9F1B-5071D6750966}"/>
          </ac:grpSpMkLst>
        </pc:grpChg>
        <pc:grpChg chg="mod">
          <ac:chgData name="Mark Fussell" userId="b5a270b4-0ad9-450c-a0f8-e05aa74f2225" providerId="ADAL" clId="{7205F501-F15B-4589-89D0-E1E9055945A3}" dt="2019-10-31T20:20:48.525" v="7024" actId="1076"/>
          <ac:grpSpMkLst>
            <pc:docMk/>
            <pc:sldMk cId="3982770527" sldId="2076135960"/>
            <ac:grpSpMk id="120" creationId="{E3D6D09E-CB3F-466E-857E-B5E5CD1F5471}"/>
          </ac:grpSpMkLst>
        </pc:grpChg>
        <pc:picChg chg="mod">
          <ac:chgData name="Mark Fussell" userId="b5a270b4-0ad9-450c-a0f8-e05aa74f2225" providerId="ADAL" clId="{7205F501-F15B-4589-89D0-E1E9055945A3}" dt="2019-10-31T20:20:48.525" v="7024" actId="1076"/>
          <ac:picMkLst>
            <pc:docMk/>
            <pc:sldMk cId="3982770527" sldId="2076135960"/>
            <ac:picMk id="72" creationId="{803A88EB-91AB-40DF-93D7-42725F11A4A5}"/>
          </ac:picMkLst>
        </pc:picChg>
        <pc:picChg chg="add mod">
          <ac:chgData name="Mark Fussell" userId="b5a270b4-0ad9-450c-a0f8-e05aa74f2225" providerId="ADAL" clId="{7205F501-F15B-4589-89D0-E1E9055945A3}" dt="2019-10-31T20:20:48.525" v="7024" actId="1076"/>
          <ac:picMkLst>
            <pc:docMk/>
            <pc:sldMk cId="3982770527" sldId="2076135960"/>
            <ac:picMk id="82" creationId="{1361AA1F-2A88-488C-8D16-D1E8199E0D37}"/>
          </ac:picMkLst>
        </pc:picChg>
        <pc:picChg chg="add mod">
          <ac:chgData name="Mark Fussell" userId="b5a270b4-0ad9-450c-a0f8-e05aa74f2225" providerId="ADAL" clId="{7205F501-F15B-4589-89D0-E1E9055945A3}" dt="2019-10-31T20:20:48.525" v="7024" actId="1076"/>
          <ac:picMkLst>
            <pc:docMk/>
            <pc:sldMk cId="3982770527" sldId="2076135960"/>
            <ac:picMk id="88" creationId="{D2492523-9B4C-499E-A799-1534347B0009}"/>
          </ac:picMkLst>
        </pc:picChg>
        <pc:picChg chg="add del mod topLvl">
          <ac:chgData name="Mark Fussell" userId="b5a270b4-0ad9-450c-a0f8-e05aa74f2225" providerId="ADAL" clId="{7205F501-F15B-4589-89D0-E1E9055945A3}" dt="2019-10-14T19:09:31.222" v="2374" actId="21"/>
          <ac:picMkLst>
            <pc:docMk/>
            <pc:sldMk cId="3982770527" sldId="2076135960"/>
            <ac:picMk id="130" creationId="{85237544-AD94-4D24-9A4A-02F07FBA3B64}"/>
          </ac:picMkLst>
        </pc:picChg>
        <pc:picChg chg="mod topLvl">
          <ac:chgData name="Mark Fussell" userId="b5a270b4-0ad9-450c-a0f8-e05aa74f2225" providerId="ADAL" clId="{7205F501-F15B-4589-89D0-E1E9055945A3}" dt="2019-10-31T20:20:48.525" v="7024" actId="1076"/>
          <ac:picMkLst>
            <pc:docMk/>
            <pc:sldMk cId="3982770527" sldId="2076135960"/>
            <ac:picMk id="135" creationId="{59F176CD-633E-46BF-AB6F-0EFB667B6245}"/>
          </ac:picMkLst>
        </pc:picChg>
        <pc:picChg chg="add del mod topLvl">
          <ac:chgData name="Mark Fussell" userId="b5a270b4-0ad9-450c-a0f8-e05aa74f2225" providerId="ADAL" clId="{7205F501-F15B-4589-89D0-E1E9055945A3}" dt="2019-10-14T19:02:59.533" v="2216" actId="21"/>
          <ac:picMkLst>
            <pc:docMk/>
            <pc:sldMk cId="3982770527" sldId="2076135960"/>
            <ac:picMk id="162" creationId="{D79B8667-5745-4591-A031-E426EE7F6E2A}"/>
          </ac:picMkLst>
        </pc:picChg>
        <pc:picChg chg="mod topLvl">
          <ac:chgData name="Mark Fussell" userId="b5a270b4-0ad9-450c-a0f8-e05aa74f2225" providerId="ADAL" clId="{7205F501-F15B-4589-89D0-E1E9055945A3}" dt="2019-10-31T20:20:48.525" v="7024" actId="1076"/>
          <ac:picMkLst>
            <pc:docMk/>
            <pc:sldMk cId="3982770527" sldId="2076135960"/>
            <ac:picMk id="164" creationId="{BA96D16E-15FF-41E2-8658-F2AB06132F1F}"/>
          </ac:picMkLst>
        </pc:picChg>
        <pc:picChg chg="mod topLvl">
          <ac:chgData name="Mark Fussell" userId="b5a270b4-0ad9-450c-a0f8-e05aa74f2225" providerId="ADAL" clId="{7205F501-F15B-4589-89D0-E1E9055945A3}" dt="2019-10-31T20:20:48.525" v="7024" actId="1076"/>
          <ac:picMkLst>
            <pc:docMk/>
            <pc:sldMk cId="3982770527" sldId="2076135960"/>
            <ac:picMk id="1026" creationId="{C9BC6006-3251-49B6-A412-6D060AF1CED3}"/>
          </ac:picMkLst>
        </pc:picChg>
        <pc:picChg chg="mod topLvl">
          <ac:chgData name="Mark Fussell" userId="b5a270b4-0ad9-450c-a0f8-e05aa74f2225" providerId="ADAL" clId="{7205F501-F15B-4589-89D0-E1E9055945A3}" dt="2019-10-31T20:20:48.525" v="7024" actId="1076"/>
          <ac:picMkLst>
            <pc:docMk/>
            <pc:sldMk cId="3982770527" sldId="2076135960"/>
            <ac:picMk id="1028" creationId="{6C3C99E8-EAB2-4403-A4F2-93A83801F4E7}"/>
          </ac:picMkLst>
        </pc:picChg>
        <pc:cxnChg chg="mod">
          <ac:chgData name="Mark Fussell" userId="b5a270b4-0ad9-450c-a0f8-e05aa74f2225" providerId="ADAL" clId="{7205F501-F15B-4589-89D0-E1E9055945A3}" dt="2019-10-31T20:20:48.525" v="7024" actId="1076"/>
          <ac:cxnSpMkLst>
            <pc:docMk/>
            <pc:sldMk cId="3982770527" sldId="2076135960"/>
            <ac:cxnSpMk id="59" creationId="{0B27A34E-99F3-49B3-A802-20DB970F6B29}"/>
          </ac:cxnSpMkLst>
        </pc:cxnChg>
        <pc:cxnChg chg="mod">
          <ac:chgData name="Mark Fussell" userId="b5a270b4-0ad9-450c-a0f8-e05aa74f2225" providerId="ADAL" clId="{7205F501-F15B-4589-89D0-E1E9055945A3}" dt="2019-10-31T20:20:48.525" v="7024" actId="1076"/>
          <ac:cxnSpMkLst>
            <pc:docMk/>
            <pc:sldMk cId="3982770527" sldId="2076135960"/>
            <ac:cxnSpMk id="66" creationId="{2CC0CA97-86F0-42E9-B6B9-9F5DA4D18045}"/>
          </ac:cxnSpMkLst>
        </pc:cxnChg>
        <pc:cxnChg chg="mod">
          <ac:chgData name="Mark Fussell" userId="b5a270b4-0ad9-450c-a0f8-e05aa74f2225" providerId="ADAL" clId="{7205F501-F15B-4589-89D0-E1E9055945A3}" dt="2019-10-31T20:20:48.525" v="7024" actId="1076"/>
          <ac:cxnSpMkLst>
            <pc:docMk/>
            <pc:sldMk cId="3982770527" sldId="2076135960"/>
            <ac:cxnSpMk id="67" creationId="{AFF231B9-F5A0-4525-B264-D3D0C5FD0EF2}"/>
          </ac:cxnSpMkLst>
        </pc:cxnChg>
        <pc:cxnChg chg="mod">
          <ac:chgData name="Mark Fussell" userId="b5a270b4-0ad9-450c-a0f8-e05aa74f2225" providerId="ADAL" clId="{7205F501-F15B-4589-89D0-E1E9055945A3}" dt="2019-10-31T20:20:48.525" v="7024" actId="1076"/>
          <ac:cxnSpMkLst>
            <pc:docMk/>
            <pc:sldMk cId="3982770527" sldId="2076135960"/>
            <ac:cxnSpMk id="68" creationId="{4EAA853F-8D0E-4169-974E-12DD868B4AE3}"/>
          </ac:cxnSpMkLst>
        </pc:cxnChg>
        <pc:cxnChg chg="mod">
          <ac:chgData name="Mark Fussell" userId="b5a270b4-0ad9-450c-a0f8-e05aa74f2225" providerId="ADAL" clId="{7205F501-F15B-4589-89D0-E1E9055945A3}" dt="2019-10-31T20:20:48.525" v="7024" actId="1076"/>
          <ac:cxnSpMkLst>
            <pc:docMk/>
            <pc:sldMk cId="3982770527" sldId="2076135960"/>
            <ac:cxnSpMk id="69" creationId="{6986025E-55F4-421C-81BF-10A82D317EEF}"/>
          </ac:cxnSpMkLst>
        </pc:cxnChg>
        <pc:cxnChg chg="mod">
          <ac:chgData name="Mark Fussell" userId="b5a270b4-0ad9-450c-a0f8-e05aa74f2225" providerId="ADAL" clId="{7205F501-F15B-4589-89D0-E1E9055945A3}" dt="2019-10-31T20:20:48.525" v="7024" actId="1076"/>
          <ac:cxnSpMkLst>
            <pc:docMk/>
            <pc:sldMk cId="3982770527" sldId="2076135960"/>
            <ac:cxnSpMk id="70" creationId="{93694F93-65B6-4DE2-B18E-9C07CE0298BD}"/>
          </ac:cxnSpMkLst>
        </pc:cxnChg>
        <pc:cxnChg chg="mod">
          <ac:chgData name="Mark Fussell" userId="b5a270b4-0ad9-450c-a0f8-e05aa74f2225" providerId="ADAL" clId="{7205F501-F15B-4589-89D0-E1E9055945A3}" dt="2019-10-31T20:20:48.525" v="7024" actId="1076"/>
          <ac:cxnSpMkLst>
            <pc:docMk/>
            <pc:sldMk cId="3982770527" sldId="2076135960"/>
            <ac:cxnSpMk id="71" creationId="{33898112-28FD-4766-9ABC-AB1E979A677E}"/>
          </ac:cxnSpMkLst>
        </pc:cxnChg>
        <pc:cxnChg chg="add del mod">
          <ac:chgData name="Mark Fussell" userId="b5a270b4-0ad9-450c-a0f8-e05aa74f2225" providerId="ADAL" clId="{7205F501-F15B-4589-89D0-E1E9055945A3}" dt="2019-10-14T19:02:59.533" v="2216" actId="21"/>
          <ac:cxnSpMkLst>
            <pc:docMk/>
            <pc:sldMk cId="3982770527" sldId="2076135960"/>
            <ac:cxnSpMk id="72" creationId="{F136D805-D66C-472A-B3A7-B579FB6259E2}"/>
          </ac:cxnSpMkLst>
        </pc:cxnChg>
        <pc:cxnChg chg="add mod">
          <ac:chgData name="Mark Fussell" userId="b5a270b4-0ad9-450c-a0f8-e05aa74f2225" providerId="ADAL" clId="{7205F501-F15B-4589-89D0-E1E9055945A3}" dt="2019-10-31T20:20:48.525" v="7024" actId="1076"/>
          <ac:cxnSpMkLst>
            <pc:docMk/>
            <pc:sldMk cId="3982770527" sldId="2076135960"/>
            <ac:cxnSpMk id="73" creationId="{9794DB39-DE02-4899-9616-0E7C14536D0B}"/>
          </ac:cxnSpMkLst>
        </pc:cxnChg>
        <pc:cxnChg chg="add mod">
          <ac:chgData name="Mark Fussell" userId="b5a270b4-0ad9-450c-a0f8-e05aa74f2225" providerId="ADAL" clId="{7205F501-F15B-4589-89D0-E1E9055945A3}" dt="2019-10-31T20:20:48.525" v="7024" actId="1076"/>
          <ac:cxnSpMkLst>
            <pc:docMk/>
            <pc:sldMk cId="3982770527" sldId="2076135960"/>
            <ac:cxnSpMk id="74" creationId="{62E6DC81-7F0E-4FCA-81D8-C10FD1A1DE2E}"/>
          </ac:cxnSpMkLst>
        </pc:cxnChg>
        <pc:cxnChg chg="add del mod">
          <ac:chgData name="Mark Fussell" userId="b5a270b4-0ad9-450c-a0f8-e05aa74f2225" providerId="ADAL" clId="{7205F501-F15B-4589-89D0-E1E9055945A3}" dt="2019-10-14T19:03:24.004" v="2220" actId="21"/>
          <ac:cxnSpMkLst>
            <pc:docMk/>
            <pc:sldMk cId="3982770527" sldId="2076135960"/>
            <ac:cxnSpMk id="75" creationId="{33DFE534-361B-48CD-A681-C62592D28268}"/>
          </ac:cxnSpMkLst>
        </pc:cxnChg>
        <pc:cxnChg chg="del">
          <ac:chgData name="Mark Fussell" userId="b5a270b4-0ad9-450c-a0f8-e05aa74f2225" providerId="ADAL" clId="{7205F501-F15B-4589-89D0-E1E9055945A3}" dt="2019-10-14T19:01:26.169" v="2180" actId="478"/>
          <ac:cxnSpMkLst>
            <pc:docMk/>
            <pc:sldMk cId="3982770527" sldId="2076135960"/>
            <ac:cxnSpMk id="76" creationId="{ED2D7A06-9134-41F9-8F27-D714819D36C2}"/>
          </ac:cxnSpMkLst>
        </pc:cxnChg>
        <pc:cxnChg chg="del">
          <ac:chgData name="Mark Fussell" userId="b5a270b4-0ad9-450c-a0f8-e05aa74f2225" providerId="ADAL" clId="{7205F501-F15B-4589-89D0-E1E9055945A3}" dt="2019-10-14T19:01:28.803" v="2181" actId="478"/>
          <ac:cxnSpMkLst>
            <pc:docMk/>
            <pc:sldMk cId="3982770527" sldId="2076135960"/>
            <ac:cxnSpMk id="77" creationId="{788C3EC3-9164-4D61-94F4-2DBD5305DFB5}"/>
          </ac:cxnSpMkLst>
        </pc:cxnChg>
        <pc:cxnChg chg="add mod">
          <ac:chgData name="Mark Fussell" userId="b5a270b4-0ad9-450c-a0f8-e05aa74f2225" providerId="ADAL" clId="{7205F501-F15B-4589-89D0-E1E9055945A3}" dt="2019-10-31T20:20:48.525" v="7024" actId="1076"/>
          <ac:cxnSpMkLst>
            <pc:docMk/>
            <pc:sldMk cId="3982770527" sldId="2076135960"/>
            <ac:cxnSpMk id="78" creationId="{DF5F37E9-2553-42C5-80CA-D406DFFCD4A5}"/>
          </ac:cxnSpMkLst>
        </pc:cxnChg>
        <pc:cxnChg chg="add mod">
          <ac:chgData name="Mark Fussell" userId="b5a270b4-0ad9-450c-a0f8-e05aa74f2225" providerId="ADAL" clId="{7205F501-F15B-4589-89D0-E1E9055945A3}" dt="2019-10-31T20:20:48.525" v="7024" actId="1076"/>
          <ac:cxnSpMkLst>
            <pc:docMk/>
            <pc:sldMk cId="3982770527" sldId="2076135960"/>
            <ac:cxnSpMk id="79" creationId="{F492D6D1-6CC3-4CDC-9A6B-27A25C1654D9}"/>
          </ac:cxnSpMkLst>
        </pc:cxnChg>
        <pc:cxnChg chg="add mod">
          <ac:chgData name="Mark Fussell" userId="b5a270b4-0ad9-450c-a0f8-e05aa74f2225" providerId="ADAL" clId="{7205F501-F15B-4589-89D0-E1E9055945A3}" dt="2019-10-31T20:20:48.525" v="7024" actId="1076"/>
          <ac:cxnSpMkLst>
            <pc:docMk/>
            <pc:sldMk cId="3982770527" sldId="2076135960"/>
            <ac:cxnSpMk id="84" creationId="{0C95FCE8-AF14-4715-B4E9-F8E7072CA51F}"/>
          </ac:cxnSpMkLst>
        </pc:cxnChg>
        <pc:cxnChg chg="add mod">
          <ac:chgData name="Mark Fussell" userId="b5a270b4-0ad9-450c-a0f8-e05aa74f2225" providerId="ADAL" clId="{7205F501-F15B-4589-89D0-E1E9055945A3}" dt="2019-10-31T20:20:48.525" v="7024" actId="1076"/>
          <ac:cxnSpMkLst>
            <pc:docMk/>
            <pc:sldMk cId="3982770527" sldId="2076135960"/>
            <ac:cxnSpMk id="85" creationId="{14D26CD8-4F23-45F5-BDC5-538E3D822D07}"/>
          </ac:cxnSpMkLst>
        </pc:cxnChg>
        <pc:cxnChg chg="add mod">
          <ac:chgData name="Mark Fussell" userId="b5a270b4-0ad9-450c-a0f8-e05aa74f2225" providerId="ADAL" clId="{7205F501-F15B-4589-89D0-E1E9055945A3}" dt="2019-10-31T20:20:48.525" v="7024" actId="1076"/>
          <ac:cxnSpMkLst>
            <pc:docMk/>
            <pc:sldMk cId="3982770527" sldId="2076135960"/>
            <ac:cxnSpMk id="86" creationId="{34BF95EA-A186-462C-AB1C-3EC62DD13152}"/>
          </ac:cxnSpMkLst>
        </pc:cxnChg>
        <pc:cxnChg chg="del">
          <ac:chgData name="Mark Fussell" userId="b5a270b4-0ad9-450c-a0f8-e05aa74f2225" providerId="ADAL" clId="{7205F501-F15B-4589-89D0-E1E9055945A3}" dt="2019-10-14T19:01:29.742" v="2182" actId="478"/>
          <ac:cxnSpMkLst>
            <pc:docMk/>
            <pc:sldMk cId="3982770527" sldId="2076135960"/>
            <ac:cxnSpMk id="93" creationId="{881A8B4F-1F9D-4F10-AEFA-A76598C42996}"/>
          </ac:cxnSpMkLst>
        </pc:cxnChg>
        <pc:cxnChg chg="del">
          <ac:chgData name="Mark Fussell" userId="b5a270b4-0ad9-450c-a0f8-e05aa74f2225" providerId="ADAL" clId="{7205F501-F15B-4589-89D0-E1E9055945A3}" dt="2019-10-14T19:01:30.788" v="2183" actId="478"/>
          <ac:cxnSpMkLst>
            <pc:docMk/>
            <pc:sldMk cId="3982770527" sldId="2076135960"/>
            <ac:cxnSpMk id="94" creationId="{42F2C3E9-9229-484F-A2CB-8A7A34551B94}"/>
          </ac:cxnSpMkLst>
        </pc:cxnChg>
        <pc:cxnChg chg="del">
          <ac:chgData name="Mark Fussell" userId="b5a270b4-0ad9-450c-a0f8-e05aa74f2225" providerId="ADAL" clId="{7205F501-F15B-4589-89D0-E1E9055945A3}" dt="2019-10-14T19:01:31.983" v="2184" actId="478"/>
          <ac:cxnSpMkLst>
            <pc:docMk/>
            <pc:sldMk cId="3982770527" sldId="2076135960"/>
            <ac:cxnSpMk id="96" creationId="{5FABFA07-DA3A-433E-84F2-6DE40C2B5221}"/>
          </ac:cxnSpMkLst>
        </pc:cxnChg>
        <pc:cxnChg chg="del">
          <ac:chgData name="Mark Fussell" userId="b5a270b4-0ad9-450c-a0f8-e05aa74f2225" providerId="ADAL" clId="{7205F501-F15B-4589-89D0-E1E9055945A3}" dt="2019-10-14T19:01:34.144" v="2185" actId="478"/>
          <ac:cxnSpMkLst>
            <pc:docMk/>
            <pc:sldMk cId="3982770527" sldId="2076135960"/>
            <ac:cxnSpMk id="97" creationId="{C2CFF64F-C398-40AE-A280-B36C94BA5DE1}"/>
          </ac:cxnSpMkLst>
        </pc:cxnChg>
        <pc:cxnChg chg="del">
          <ac:chgData name="Mark Fussell" userId="b5a270b4-0ad9-450c-a0f8-e05aa74f2225" providerId="ADAL" clId="{7205F501-F15B-4589-89D0-E1E9055945A3}" dt="2019-10-14T19:01:35.297" v="2186" actId="478"/>
          <ac:cxnSpMkLst>
            <pc:docMk/>
            <pc:sldMk cId="3982770527" sldId="2076135960"/>
            <ac:cxnSpMk id="98" creationId="{26D235A4-B398-420C-8364-7B247EF6D47E}"/>
          </ac:cxnSpMkLst>
        </pc:cxnChg>
        <pc:cxnChg chg="add del mod">
          <ac:chgData name="Mark Fussell" userId="b5a270b4-0ad9-450c-a0f8-e05aa74f2225" providerId="ADAL" clId="{7205F501-F15B-4589-89D0-E1E9055945A3}" dt="2019-10-14T19:09:31.222" v="2374" actId="21"/>
          <ac:cxnSpMkLst>
            <pc:docMk/>
            <pc:sldMk cId="3982770527" sldId="2076135960"/>
            <ac:cxnSpMk id="103" creationId="{6E357CD7-37B4-47E6-837C-48C77C3E6FE3}"/>
          </ac:cxnSpMkLst>
        </pc:cxnChg>
      </pc:sldChg>
      <pc:sldChg chg="addSp delSp modSp">
        <pc:chgData name="Mark Fussell" userId="b5a270b4-0ad9-450c-a0f8-e05aa74f2225" providerId="ADAL" clId="{7205F501-F15B-4589-89D0-E1E9055945A3}" dt="2019-10-31T20:22:00.035" v="7041"/>
        <pc:sldMkLst>
          <pc:docMk/>
          <pc:sldMk cId="2338091828" sldId="2076135963"/>
        </pc:sldMkLst>
        <pc:spChg chg="add del mod">
          <ac:chgData name="Mark Fussell" userId="b5a270b4-0ad9-450c-a0f8-e05aa74f2225" providerId="ADAL" clId="{7205F501-F15B-4589-89D0-E1E9055945A3}" dt="2019-10-31T20:21:02.899" v="7028" actId="478"/>
          <ac:spMkLst>
            <pc:docMk/>
            <pc:sldMk cId="2338091828" sldId="2076135963"/>
            <ac:spMk id="4" creationId="{EB621D63-36AE-4C53-95C9-3F4EA55BC4B6}"/>
          </ac:spMkLst>
        </pc:spChg>
        <pc:spChg chg="add del mod">
          <ac:chgData name="Mark Fussell" userId="b5a270b4-0ad9-450c-a0f8-e05aa74f2225" providerId="ADAL" clId="{7205F501-F15B-4589-89D0-E1E9055945A3}" dt="2019-10-31T20:21:59.736" v="7040" actId="478"/>
          <ac:spMkLst>
            <pc:docMk/>
            <pc:sldMk cId="2338091828" sldId="2076135963"/>
            <ac:spMk id="6" creationId="{FC0E96A7-7773-465F-8C9D-B3E31CA99CD6}"/>
          </ac:spMkLst>
        </pc:spChg>
        <pc:spChg chg="add del">
          <ac:chgData name="Mark Fussell" userId="b5a270b4-0ad9-450c-a0f8-e05aa74f2225" providerId="ADAL" clId="{7205F501-F15B-4589-89D0-E1E9055945A3}" dt="2019-10-31T20:21:01.758" v="7027"/>
          <ac:spMkLst>
            <pc:docMk/>
            <pc:sldMk cId="2338091828" sldId="2076135963"/>
            <ac:spMk id="7" creationId="{FE365416-35DC-442C-BC1C-F76F567C5118}"/>
          </ac:spMkLst>
        </pc:spChg>
        <pc:spChg chg="add del">
          <ac:chgData name="Mark Fussell" userId="b5a270b4-0ad9-450c-a0f8-e05aa74f2225" providerId="ADAL" clId="{7205F501-F15B-4589-89D0-E1E9055945A3}" dt="2019-10-31T20:21:57.867" v="7039" actId="478"/>
          <ac:spMkLst>
            <pc:docMk/>
            <pc:sldMk cId="2338091828" sldId="2076135963"/>
            <ac:spMk id="8" creationId="{27646A56-BFFD-465E-BCDB-8A2F7E88BA70}"/>
          </ac:spMkLst>
        </pc:spChg>
        <pc:spChg chg="add">
          <ac:chgData name="Mark Fussell" userId="b5a270b4-0ad9-450c-a0f8-e05aa74f2225" providerId="ADAL" clId="{7205F501-F15B-4589-89D0-E1E9055945A3}" dt="2019-10-31T20:22:00.035" v="7041"/>
          <ac:spMkLst>
            <pc:docMk/>
            <pc:sldMk cId="2338091828" sldId="2076135963"/>
            <ac:spMk id="11" creationId="{BDCB153F-3C8A-472A-AEA9-22874A4196C3}"/>
          </ac:spMkLst>
        </pc:spChg>
        <pc:spChg chg="del">
          <ac:chgData name="Mark Fussell" userId="b5a270b4-0ad9-450c-a0f8-e05aa74f2225" providerId="ADAL" clId="{7205F501-F15B-4589-89D0-E1E9055945A3}" dt="2019-10-31T20:21:00.371" v="7025" actId="478"/>
          <ac:spMkLst>
            <pc:docMk/>
            <pc:sldMk cId="2338091828" sldId="2076135963"/>
            <ac:spMk id="189" creationId="{F415D145-E267-4C12-B496-785DC15FBC5B}"/>
          </ac:spMkLst>
        </pc:spChg>
      </pc:sldChg>
      <pc:sldChg chg="addSp delSp">
        <pc:chgData name="Mark Fussell" userId="b5a270b4-0ad9-450c-a0f8-e05aa74f2225" providerId="ADAL" clId="{7205F501-F15B-4589-89D0-E1E9055945A3}" dt="2019-10-09T22:48:29.166" v="16"/>
        <pc:sldMkLst>
          <pc:docMk/>
          <pc:sldMk cId="441112905" sldId="2076135964"/>
        </pc:sldMkLst>
        <pc:spChg chg="add del">
          <ac:chgData name="Mark Fussell" userId="b5a270b4-0ad9-450c-a0f8-e05aa74f2225" providerId="ADAL" clId="{7205F501-F15B-4589-89D0-E1E9055945A3}" dt="2019-10-09T22:48:29.166" v="16"/>
          <ac:spMkLst>
            <pc:docMk/>
            <pc:sldMk cId="441112905" sldId="2076135964"/>
            <ac:spMk id="21" creationId="{8E8F48CC-2F71-4863-970A-4111D2EC7A67}"/>
          </ac:spMkLst>
        </pc:spChg>
        <pc:spChg chg="add del">
          <ac:chgData name="Mark Fussell" userId="b5a270b4-0ad9-450c-a0f8-e05aa74f2225" providerId="ADAL" clId="{7205F501-F15B-4589-89D0-E1E9055945A3}" dt="2019-10-09T22:48:28.193" v="15"/>
          <ac:spMkLst>
            <pc:docMk/>
            <pc:sldMk cId="441112905" sldId="2076135964"/>
            <ac:spMk id="22" creationId="{081F2D5E-6095-4A38-AF75-FAB2AADB363D}"/>
          </ac:spMkLst>
        </pc:spChg>
      </pc:sldChg>
      <pc:sldChg chg="mod modShow">
        <pc:chgData name="Mark Fussell" userId="b5a270b4-0ad9-450c-a0f8-e05aa74f2225" providerId="ADAL" clId="{7205F501-F15B-4589-89D0-E1E9055945A3}" dt="2019-10-15T23:27:32.137" v="3384" actId="729"/>
        <pc:sldMkLst>
          <pc:docMk/>
          <pc:sldMk cId="876181600" sldId="2076135967"/>
        </pc:sldMkLst>
      </pc:sldChg>
      <pc:sldChg chg="modSp">
        <pc:chgData name="Mark Fussell" userId="b5a270b4-0ad9-450c-a0f8-e05aa74f2225" providerId="ADAL" clId="{7205F501-F15B-4589-89D0-E1E9055945A3}" dt="2019-10-15T05:22:33.782" v="2943" actId="20577"/>
        <pc:sldMkLst>
          <pc:docMk/>
          <pc:sldMk cId="2013403578" sldId="2076135974"/>
        </pc:sldMkLst>
        <pc:spChg chg="mod">
          <ac:chgData name="Mark Fussell" userId="b5a270b4-0ad9-450c-a0f8-e05aa74f2225" providerId="ADAL" clId="{7205F501-F15B-4589-89D0-E1E9055945A3}" dt="2019-10-15T05:22:12.132" v="2935" actId="20577"/>
          <ac:spMkLst>
            <pc:docMk/>
            <pc:sldMk cId="2013403578" sldId="2076135974"/>
            <ac:spMk id="141" creationId="{34E77CA9-1208-4F56-8710-A0304FB4F288}"/>
          </ac:spMkLst>
        </pc:spChg>
        <pc:spChg chg="mod">
          <ac:chgData name="Mark Fussell" userId="b5a270b4-0ad9-450c-a0f8-e05aa74f2225" providerId="ADAL" clId="{7205F501-F15B-4589-89D0-E1E9055945A3}" dt="2019-10-15T05:22:33.782" v="2943" actId="20577"/>
          <ac:spMkLst>
            <pc:docMk/>
            <pc:sldMk cId="2013403578" sldId="2076135974"/>
            <ac:spMk id="207" creationId="{4765E6D0-FB1D-49D8-BC9B-5798245D366F}"/>
          </ac:spMkLst>
        </pc:spChg>
      </pc:sldChg>
      <pc:sldChg chg="delSp modSp add delAnim">
        <pc:chgData name="Mark Fussell" userId="b5a270b4-0ad9-450c-a0f8-e05aa74f2225" providerId="ADAL" clId="{7205F501-F15B-4589-89D0-E1E9055945A3}" dt="2019-10-11T22:31:19.831" v="220" actId="403"/>
        <pc:sldMkLst>
          <pc:docMk/>
          <pc:sldMk cId="2983739870" sldId="2076135975"/>
        </pc:sldMkLst>
        <pc:spChg chg="mod">
          <ac:chgData name="Mark Fussell" userId="b5a270b4-0ad9-450c-a0f8-e05aa74f2225" providerId="ADAL" clId="{7205F501-F15B-4589-89D0-E1E9055945A3}" dt="2019-10-11T22:30:05.959" v="186" actId="113"/>
          <ac:spMkLst>
            <pc:docMk/>
            <pc:sldMk cId="2983739870" sldId="2076135975"/>
            <ac:spMk id="68" creationId="{62C786B3-EA72-4566-8BC2-B87560A2A142}"/>
          </ac:spMkLst>
        </pc:spChg>
        <pc:spChg chg="mod">
          <ac:chgData name="Mark Fussell" userId="b5a270b4-0ad9-450c-a0f8-e05aa74f2225" providerId="ADAL" clId="{7205F501-F15B-4589-89D0-E1E9055945A3}" dt="2019-10-11T22:30:14.250" v="187" actId="403"/>
          <ac:spMkLst>
            <pc:docMk/>
            <pc:sldMk cId="2983739870" sldId="2076135975"/>
            <ac:spMk id="69" creationId="{56B8B1EA-EEC5-459A-9D54-E0081FC1D6E8}"/>
          </ac:spMkLst>
        </pc:spChg>
        <pc:spChg chg="mod">
          <ac:chgData name="Mark Fussell" userId="b5a270b4-0ad9-450c-a0f8-e05aa74f2225" providerId="ADAL" clId="{7205F501-F15B-4589-89D0-E1E9055945A3}" dt="2019-10-11T22:31:19.831" v="220" actId="403"/>
          <ac:spMkLst>
            <pc:docMk/>
            <pc:sldMk cId="2983739870" sldId="2076135975"/>
            <ac:spMk id="72" creationId="{B1C976BA-8B05-4227-B8DC-E9B8D20E1EEF}"/>
          </ac:spMkLst>
        </pc:spChg>
        <pc:spChg chg="mod">
          <ac:chgData name="Mark Fussell" userId="b5a270b4-0ad9-450c-a0f8-e05aa74f2225" providerId="ADAL" clId="{7205F501-F15B-4589-89D0-E1E9055945A3}" dt="2019-10-11T22:25:13.903" v="94" actId="20577"/>
          <ac:spMkLst>
            <pc:docMk/>
            <pc:sldMk cId="2983739870" sldId="2076135975"/>
            <ac:spMk id="87" creationId="{496293B4-A8D8-45B0-8B3B-74D2E2BBA9D5}"/>
          </ac:spMkLst>
        </pc:spChg>
        <pc:spChg chg="mod">
          <ac:chgData name="Mark Fussell" userId="b5a270b4-0ad9-450c-a0f8-e05aa74f2225" providerId="ADAL" clId="{7205F501-F15B-4589-89D0-E1E9055945A3}" dt="2019-10-11T22:28:04.639" v="177" actId="20577"/>
          <ac:spMkLst>
            <pc:docMk/>
            <pc:sldMk cId="2983739870" sldId="2076135975"/>
            <ac:spMk id="102" creationId="{4B892F59-94E9-494A-B11F-4033001274DE}"/>
          </ac:spMkLst>
        </pc:spChg>
        <pc:spChg chg="del">
          <ac:chgData name="Mark Fussell" userId="b5a270b4-0ad9-450c-a0f8-e05aa74f2225" providerId="ADAL" clId="{7205F501-F15B-4589-89D0-E1E9055945A3}" dt="2019-10-10T19:30:12.911" v="88" actId="478"/>
          <ac:spMkLst>
            <pc:docMk/>
            <pc:sldMk cId="2983739870" sldId="2076135975"/>
            <ac:spMk id="164" creationId="{104FCAB9-0B9C-421B-8257-A68A37E7435F}"/>
          </ac:spMkLst>
        </pc:spChg>
      </pc:sldChg>
      <pc:sldChg chg="modSp del mod modShow modNotesTx">
        <pc:chgData name="Mark Fussell" userId="b5a270b4-0ad9-450c-a0f8-e05aa74f2225" providerId="ADAL" clId="{7205F501-F15B-4589-89D0-E1E9055945A3}" dt="2019-10-31T20:18:15.806" v="6972" actId="47"/>
        <pc:sldMkLst>
          <pc:docMk/>
          <pc:sldMk cId="2080656870" sldId="2076135976"/>
        </pc:sldMkLst>
        <pc:spChg chg="mod">
          <ac:chgData name="Mark Fussell" userId="b5a270b4-0ad9-450c-a0f8-e05aa74f2225" providerId="ADAL" clId="{7205F501-F15B-4589-89D0-E1E9055945A3}" dt="2019-10-14T22:51:51.998" v="2734" actId="20577"/>
          <ac:spMkLst>
            <pc:docMk/>
            <pc:sldMk cId="2080656870" sldId="2076135976"/>
            <ac:spMk id="58" creationId="{D8895EB3-1BAF-4418-9DD1-F7A87C587149}"/>
          </ac:spMkLst>
        </pc:spChg>
        <pc:spChg chg="mod">
          <ac:chgData name="Mark Fussell" userId="b5a270b4-0ad9-450c-a0f8-e05aa74f2225" providerId="ADAL" clId="{7205F501-F15B-4589-89D0-E1E9055945A3}" dt="2019-10-11T22:27:42.832" v="175" actId="20577"/>
          <ac:spMkLst>
            <pc:docMk/>
            <pc:sldMk cId="2080656870" sldId="2076135976"/>
            <ac:spMk id="64" creationId="{B4E55988-4976-4D22-8069-D20FD7EF71E8}"/>
          </ac:spMkLst>
        </pc:spChg>
        <pc:spChg chg="mod">
          <ac:chgData name="Mark Fussell" userId="b5a270b4-0ad9-450c-a0f8-e05aa74f2225" providerId="ADAL" clId="{7205F501-F15B-4589-89D0-E1E9055945A3}" dt="2019-10-14T22:52:54.765" v="2746" actId="1076"/>
          <ac:spMkLst>
            <pc:docMk/>
            <pc:sldMk cId="2080656870" sldId="2076135976"/>
            <ac:spMk id="184" creationId="{7ADB8815-D5EE-4ED5-98A0-C220B0E6C89A}"/>
          </ac:spMkLst>
        </pc:spChg>
      </pc:sldChg>
      <pc:sldChg chg="ord">
        <pc:chgData name="Mark Fussell" userId="b5a270b4-0ad9-450c-a0f8-e05aa74f2225" providerId="ADAL" clId="{7205F501-F15B-4589-89D0-E1E9055945A3}" dt="2019-10-26T22:24:52.794" v="3416"/>
        <pc:sldMkLst>
          <pc:docMk/>
          <pc:sldMk cId="1287048638" sldId="2076135977"/>
        </pc:sldMkLst>
      </pc:sldChg>
      <pc:sldChg chg="addSp delSp modSp">
        <pc:chgData name="Mark Fussell" userId="b5a270b4-0ad9-450c-a0f8-e05aa74f2225" providerId="ADAL" clId="{7205F501-F15B-4589-89D0-E1E9055945A3}" dt="2019-10-15T05:22:59.061" v="2945" actId="478"/>
        <pc:sldMkLst>
          <pc:docMk/>
          <pc:sldMk cId="3007868073" sldId="2076135978"/>
        </pc:sldMkLst>
        <pc:spChg chg="mod">
          <ac:chgData name="Mark Fussell" userId="b5a270b4-0ad9-450c-a0f8-e05aa74f2225" providerId="ADAL" clId="{7205F501-F15B-4589-89D0-E1E9055945A3}" dt="2019-10-15T05:19:55.645" v="2887" actId="1076"/>
          <ac:spMkLst>
            <pc:docMk/>
            <pc:sldMk cId="3007868073" sldId="2076135978"/>
            <ac:spMk id="57" creationId="{02E5F5F2-1FB0-4BDC-8C6C-273EEA53A640}"/>
          </ac:spMkLst>
        </pc:spChg>
        <pc:spChg chg="mod">
          <ac:chgData name="Mark Fussell" userId="b5a270b4-0ad9-450c-a0f8-e05aa74f2225" providerId="ADAL" clId="{7205F501-F15B-4589-89D0-E1E9055945A3}" dt="2019-10-15T05:20:15.878" v="2891" actId="20577"/>
          <ac:spMkLst>
            <pc:docMk/>
            <pc:sldMk cId="3007868073" sldId="2076135978"/>
            <ac:spMk id="207" creationId="{4765E6D0-FB1D-49D8-BC9B-5798245D366F}"/>
          </ac:spMkLst>
        </pc:spChg>
        <pc:grpChg chg="ord">
          <ac:chgData name="Mark Fussell" userId="b5a270b4-0ad9-450c-a0f8-e05aa74f2225" providerId="ADAL" clId="{7205F501-F15B-4589-89D0-E1E9055945A3}" dt="2019-10-15T05:20:08.551" v="2890" actId="166"/>
          <ac:grpSpMkLst>
            <pc:docMk/>
            <pc:sldMk cId="3007868073" sldId="2076135978"/>
            <ac:grpSpMk id="17" creationId="{F0F4E955-9F6D-46CC-8ADD-077DE76C02C9}"/>
          </ac:grpSpMkLst>
        </pc:grpChg>
        <pc:grpChg chg="add del mod ord">
          <ac:chgData name="Mark Fussell" userId="b5a270b4-0ad9-450c-a0f8-e05aa74f2225" providerId="ADAL" clId="{7205F501-F15B-4589-89D0-E1E9055945A3}" dt="2019-10-15T05:22:59.061" v="2945" actId="478"/>
          <ac:grpSpMkLst>
            <pc:docMk/>
            <pc:sldMk cId="3007868073" sldId="2076135978"/>
            <ac:grpSpMk id="80" creationId="{D1C5D181-029B-41BF-A46D-F0F618D16AC6}"/>
          </ac:grpSpMkLst>
        </pc:grpChg>
        <pc:grpChg chg="ord">
          <ac:chgData name="Mark Fussell" userId="b5a270b4-0ad9-450c-a0f8-e05aa74f2225" providerId="ADAL" clId="{7205F501-F15B-4589-89D0-E1E9055945A3}" dt="2019-10-15T05:20:27.418" v="2892" actId="166"/>
          <ac:grpSpMkLst>
            <pc:docMk/>
            <pc:sldMk cId="3007868073" sldId="2076135978"/>
            <ac:grpSpMk id="241" creationId="{A8776520-62F6-4ED3-919C-409A1112401D}"/>
          </ac:grpSpMkLst>
        </pc:grpChg>
        <pc:grpChg chg="ord">
          <ac:chgData name="Mark Fussell" userId="b5a270b4-0ad9-450c-a0f8-e05aa74f2225" providerId="ADAL" clId="{7205F501-F15B-4589-89D0-E1E9055945A3}" dt="2019-10-15T05:20:45.504" v="2896" actId="166"/>
          <ac:grpSpMkLst>
            <pc:docMk/>
            <pc:sldMk cId="3007868073" sldId="2076135978"/>
            <ac:grpSpMk id="250" creationId="{CFD19C54-9886-4C94-B7E2-043ECB0BBADD}"/>
          </ac:grpSpMkLst>
        </pc:grpChg>
        <pc:cxnChg chg="ord">
          <ac:chgData name="Mark Fussell" userId="b5a270b4-0ad9-450c-a0f8-e05aa74f2225" providerId="ADAL" clId="{7205F501-F15B-4589-89D0-E1E9055945A3}" dt="2019-10-15T05:20:40.728" v="2895" actId="166"/>
          <ac:cxnSpMkLst>
            <pc:docMk/>
            <pc:sldMk cId="3007868073" sldId="2076135978"/>
            <ac:cxnSpMk id="251" creationId="{A9A45AA0-F2B1-4AE3-9FDE-5519ADB7D7A9}"/>
          </ac:cxnSpMkLst>
        </pc:cxnChg>
        <pc:cxnChg chg="ord">
          <ac:chgData name="Mark Fussell" userId="b5a270b4-0ad9-450c-a0f8-e05aa74f2225" providerId="ADAL" clId="{7205F501-F15B-4589-89D0-E1E9055945A3}" dt="2019-10-15T05:20:33.620" v="2893" actId="166"/>
          <ac:cxnSpMkLst>
            <pc:docMk/>
            <pc:sldMk cId="3007868073" sldId="2076135978"/>
            <ac:cxnSpMk id="258" creationId="{3DD38C5E-86B2-4808-922B-7E2213076320}"/>
          </ac:cxnSpMkLst>
        </pc:cxnChg>
      </pc:sldChg>
      <pc:sldChg chg="addSp delSp modSp new ord">
        <pc:chgData name="Mark Fussell" userId="b5a270b4-0ad9-450c-a0f8-e05aa74f2225" providerId="ADAL" clId="{7205F501-F15B-4589-89D0-E1E9055945A3}" dt="2019-10-15T16:47:54.540" v="3174" actId="20577"/>
        <pc:sldMkLst>
          <pc:docMk/>
          <pc:sldMk cId="390230613" sldId="2076135981"/>
        </pc:sldMkLst>
        <pc:spChg chg="del">
          <ac:chgData name="Mark Fussell" userId="b5a270b4-0ad9-450c-a0f8-e05aa74f2225" providerId="ADAL" clId="{7205F501-F15B-4589-89D0-E1E9055945A3}" dt="2019-10-11T22:37:31.990" v="265" actId="478"/>
          <ac:spMkLst>
            <pc:docMk/>
            <pc:sldMk cId="390230613" sldId="2076135981"/>
            <ac:spMk id="2" creationId="{8E9BBFB0-DD88-4955-BBE7-D50E0D25960D}"/>
          </ac:spMkLst>
        </pc:spChg>
        <pc:spChg chg="del">
          <ac:chgData name="Mark Fussell" userId="b5a270b4-0ad9-450c-a0f8-e05aa74f2225" providerId="ADAL" clId="{7205F501-F15B-4589-89D0-E1E9055945A3}" dt="2019-10-11T22:37:29.980" v="264" actId="478"/>
          <ac:spMkLst>
            <pc:docMk/>
            <pc:sldMk cId="390230613" sldId="2076135981"/>
            <ac:spMk id="3" creationId="{1671DC65-6AEA-45AB-8AB2-881EFA163844}"/>
          </ac:spMkLst>
        </pc:spChg>
        <pc:spChg chg="add mod">
          <ac:chgData name="Mark Fussell" userId="b5a270b4-0ad9-450c-a0f8-e05aa74f2225" providerId="ADAL" clId="{7205F501-F15B-4589-89D0-E1E9055945A3}" dt="2019-10-15T16:43:56.783" v="3154" actId="1076"/>
          <ac:spMkLst>
            <pc:docMk/>
            <pc:sldMk cId="390230613" sldId="2076135981"/>
            <ac:spMk id="4" creationId="{8B7DF3F3-8139-4A30-A9A9-9BF019E9F604}"/>
          </ac:spMkLst>
        </pc:spChg>
        <pc:spChg chg="add del mod">
          <ac:chgData name="Mark Fussell" userId="b5a270b4-0ad9-450c-a0f8-e05aa74f2225" providerId="ADAL" clId="{7205F501-F15B-4589-89D0-E1E9055945A3}" dt="2019-10-11T22:38:35.882" v="271" actId="478"/>
          <ac:spMkLst>
            <pc:docMk/>
            <pc:sldMk cId="390230613" sldId="2076135981"/>
            <ac:spMk id="5" creationId="{DC608713-56AD-4AF1-B887-B647ED24B925}"/>
          </ac:spMkLst>
        </pc:spChg>
        <pc:spChg chg="add mod">
          <ac:chgData name="Mark Fussell" userId="b5a270b4-0ad9-450c-a0f8-e05aa74f2225" providerId="ADAL" clId="{7205F501-F15B-4589-89D0-E1E9055945A3}" dt="2019-10-15T16:43:56.783" v="3154" actId="1076"/>
          <ac:spMkLst>
            <pc:docMk/>
            <pc:sldMk cId="390230613" sldId="2076135981"/>
            <ac:spMk id="6" creationId="{2F8DD3DF-A6DF-408B-B28F-0A12A54977A7}"/>
          </ac:spMkLst>
        </pc:spChg>
        <pc:spChg chg="add del mod">
          <ac:chgData name="Mark Fussell" userId="b5a270b4-0ad9-450c-a0f8-e05aa74f2225" providerId="ADAL" clId="{7205F501-F15B-4589-89D0-E1E9055945A3}" dt="2019-10-15T16:43:56.783" v="3154" actId="1076"/>
          <ac:spMkLst>
            <pc:docMk/>
            <pc:sldMk cId="390230613" sldId="2076135981"/>
            <ac:spMk id="7" creationId="{9E49A336-E568-4E8C-8B9F-A3AE5DA7A819}"/>
          </ac:spMkLst>
        </pc:spChg>
        <pc:spChg chg="add mod ord">
          <ac:chgData name="Mark Fussell" userId="b5a270b4-0ad9-450c-a0f8-e05aa74f2225" providerId="ADAL" clId="{7205F501-F15B-4589-89D0-E1E9055945A3}" dt="2019-10-15T16:43:56.783" v="3154" actId="1076"/>
          <ac:spMkLst>
            <pc:docMk/>
            <pc:sldMk cId="390230613" sldId="2076135981"/>
            <ac:spMk id="8" creationId="{997B6ED3-C930-47D9-8216-4F93ADD20830}"/>
          </ac:spMkLst>
        </pc:spChg>
        <pc:spChg chg="add mod">
          <ac:chgData name="Mark Fussell" userId="b5a270b4-0ad9-450c-a0f8-e05aa74f2225" providerId="ADAL" clId="{7205F501-F15B-4589-89D0-E1E9055945A3}" dt="2019-10-15T16:43:56.783" v="3154" actId="1076"/>
          <ac:spMkLst>
            <pc:docMk/>
            <pc:sldMk cId="390230613" sldId="2076135981"/>
            <ac:spMk id="9" creationId="{00B04CB1-43AA-489A-A3DF-D3ED9A7A63FD}"/>
          </ac:spMkLst>
        </pc:spChg>
        <pc:spChg chg="add del mod">
          <ac:chgData name="Mark Fussell" userId="b5a270b4-0ad9-450c-a0f8-e05aa74f2225" providerId="ADAL" clId="{7205F501-F15B-4589-89D0-E1E9055945A3}" dt="2019-10-11T22:41:14.639" v="288" actId="478"/>
          <ac:spMkLst>
            <pc:docMk/>
            <pc:sldMk cId="390230613" sldId="2076135981"/>
            <ac:spMk id="10" creationId="{08633432-DC00-4A04-8CC3-47CA14FB8A43}"/>
          </ac:spMkLst>
        </pc:spChg>
        <pc:spChg chg="add mod">
          <ac:chgData name="Mark Fussell" userId="b5a270b4-0ad9-450c-a0f8-e05aa74f2225" providerId="ADAL" clId="{7205F501-F15B-4589-89D0-E1E9055945A3}" dt="2019-10-15T16:43:56.783" v="3154" actId="1076"/>
          <ac:spMkLst>
            <pc:docMk/>
            <pc:sldMk cId="390230613" sldId="2076135981"/>
            <ac:spMk id="11" creationId="{46788671-D7D0-4E4A-9E19-CABE6DED4FE8}"/>
          </ac:spMkLst>
        </pc:spChg>
        <pc:spChg chg="add mod">
          <ac:chgData name="Mark Fussell" userId="b5a270b4-0ad9-450c-a0f8-e05aa74f2225" providerId="ADAL" clId="{7205F501-F15B-4589-89D0-E1E9055945A3}" dt="2019-10-15T16:43:56.783" v="3154" actId="1076"/>
          <ac:spMkLst>
            <pc:docMk/>
            <pc:sldMk cId="390230613" sldId="2076135981"/>
            <ac:spMk id="12" creationId="{2D45BB3C-5166-4D9E-BBD6-A68E76ADB757}"/>
          </ac:spMkLst>
        </pc:spChg>
        <pc:spChg chg="add mod">
          <ac:chgData name="Mark Fussell" userId="b5a270b4-0ad9-450c-a0f8-e05aa74f2225" providerId="ADAL" clId="{7205F501-F15B-4589-89D0-E1E9055945A3}" dt="2019-10-15T16:43:56.783" v="3154" actId="1076"/>
          <ac:spMkLst>
            <pc:docMk/>
            <pc:sldMk cId="390230613" sldId="2076135981"/>
            <ac:spMk id="13" creationId="{9AB022D9-56B7-4D97-8CC7-F73BB591B34C}"/>
          </ac:spMkLst>
        </pc:spChg>
        <pc:spChg chg="add mod">
          <ac:chgData name="Mark Fussell" userId="b5a270b4-0ad9-450c-a0f8-e05aa74f2225" providerId="ADAL" clId="{7205F501-F15B-4589-89D0-E1E9055945A3}" dt="2019-10-15T16:43:56.783" v="3154" actId="1076"/>
          <ac:spMkLst>
            <pc:docMk/>
            <pc:sldMk cId="390230613" sldId="2076135981"/>
            <ac:spMk id="14" creationId="{934DEC6F-0823-45D6-8160-DEE6A0DF729E}"/>
          </ac:spMkLst>
        </pc:spChg>
        <pc:spChg chg="add del mod">
          <ac:chgData name="Mark Fussell" userId="b5a270b4-0ad9-450c-a0f8-e05aa74f2225" providerId="ADAL" clId="{7205F501-F15B-4589-89D0-E1E9055945A3}" dt="2019-10-12T00:08:27.051" v="813" actId="478"/>
          <ac:spMkLst>
            <pc:docMk/>
            <pc:sldMk cId="390230613" sldId="2076135981"/>
            <ac:spMk id="15" creationId="{0B5A2187-64FC-4E90-82B4-4B923A39452A}"/>
          </ac:spMkLst>
        </pc:spChg>
        <pc:spChg chg="add mod">
          <ac:chgData name="Mark Fussell" userId="b5a270b4-0ad9-450c-a0f8-e05aa74f2225" providerId="ADAL" clId="{7205F501-F15B-4589-89D0-E1E9055945A3}" dt="2019-10-15T16:43:56.783" v="3154" actId="1076"/>
          <ac:spMkLst>
            <pc:docMk/>
            <pc:sldMk cId="390230613" sldId="2076135981"/>
            <ac:spMk id="16" creationId="{8E20D33B-7516-4315-8601-66FE0F4FA444}"/>
          </ac:spMkLst>
        </pc:spChg>
        <pc:spChg chg="add del mod">
          <ac:chgData name="Mark Fussell" userId="b5a270b4-0ad9-450c-a0f8-e05aa74f2225" providerId="ADAL" clId="{7205F501-F15B-4589-89D0-E1E9055945A3}" dt="2019-10-15T16:42:08.754" v="3100" actId="478"/>
          <ac:spMkLst>
            <pc:docMk/>
            <pc:sldMk cId="390230613" sldId="2076135981"/>
            <ac:spMk id="17" creationId="{5CA66B9D-939B-4B7B-BA24-3A95072510BB}"/>
          </ac:spMkLst>
        </pc:spChg>
        <pc:spChg chg="add mod">
          <ac:chgData name="Mark Fussell" userId="b5a270b4-0ad9-450c-a0f8-e05aa74f2225" providerId="ADAL" clId="{7205F501-F15B-4589-89D0-E1E9055945A3}" dt="2019-10-15T16:47:54.540" v="3174" actId="20577"/>
          <ac:spMkLst>
            <pc:docMk/>
            <pc:sldMk cId="390230613" sldId="2076135981"/>
            <ac:spMk id="18" creationId="{9CBD4586-A146-4ABA-81E0-04C7EC2EEF37}"/>
          </ac:spMkLst>
        </pc:spChg>
        <pc:spChg chg="add mod">
          <ac:chgData name="Mark Fussell" userId="b5a270b4-0ad9-450c-a0f8-e05aa74f2225" providerId="ADAL" clId="{7205F501-F15B-4589-89D0-E1E9055945A3}" dt="2019-10-15T16:43:56.783" v="3154" actId="1076"/>
          <ac:spMkLst>
            <pc:docMk/>
            <pc:sldMk cId="390230613" sldId="2076135981"/>
            <ac:spMk id="19" creationId="{CF01DCFD-8052-44C7-81E9-BEB4A2F87D63}"/>
          </ac:spMkLst>
        </pc:spChg>
        <pc:spChg chg="add mod">
          <ac:chgData name="Mark Fussell" userId="b5a270b4-0ad9-450c-a0f8-e05aa74f2225" providerId="ADAL" clId="{7205F501-F15B-4589-89D0-E1E9055945A3}" dt="2019-10-11T23:00:47.271" v="667" actId="1076"/>
          <ac:spMkLst>
            <pc:docMk/>
            <pc:sldMk cId="390230613" sldId="2076135981"/>
            <ac:spMk id="20" creationId="{AB80734E-8679-4273-9200-DEF4848BB794}"/>
          </ac:spMkLst>
        </pc:spChg>
        <pc:spChg chg="add mod">
          <ac:chgData name="Mark Fussell" userId="b5a270b4-0ad9-450c-a0f8-e05aa74f2225" providerId="ADAL" clId="{7205F501-F15B-4589-89D0-E1E9055945A3}" dt="2019-10-15T16:43:56.783" v="3154" actId="1076"/>
          <ac:spMkLst>
            <pc:docMk/>
            <pc:sldMk cId="390230613" sldId="2076135981"/>
            <ac:spMk id="21" creationId="{192AA7C4-DC79-4FA8-AB35-08A083973903}"/>
          </ac:spMkLst>
        </pc:spChg>
        <pc:spChg chg="add mod">
          <ac:chgData name="Mark Fussell" userId="b5a270b4-0ad9-450c-a0f8-e05aa74f2225" providerId="ADAL" clId="{7205F501-F15B-4589-89D0-E1E9055945A3}" dt="2019-10-15T16:43:56.783" v="3154" actId="1076"/>
          <ac:spMkLst>
            <pc:docMk/>
            <pc:sldMk cId="390230613" sldId="2076135981"/>
            <ac:spMk id="22" creationId="{757AFAED-AF38-48E9-AAFA-37A3B1B1EF22}"/>
          </ac:spMkLst>
        </pc:spChg>
        <pc:spChg chg="add mod">
          <ac:chgData name="Mark Fussell" userId="b5a270b4-0ad9-450c-a0f8-e05aa74f2225" providerId="ADAL" clId="{7205F501-F15B-4589-89D0-E1E9055945A3}" dt="2019-10-15T16:43:56.783" v="3154" actId="1076"/>
          <ac:spMkLst>
            <pc:docMk/>
            <pc:sldMk cId="390230613" sldId="2076135981"/>
            <ac:spMk id="23" creationId="{92CFB7F5-29B8-4335-8021-5F9660E1AFE0}"/>
          </ac:spMkLst>
        </pc:spChg>
        <pc:spChg chg="add mod">
          <ac:chgData name="Mark Fussell" userId="b5a270b4-0ad9-450c-a0f8-e05aa74f2225" providerId="ADAL" clId="{7205F501-F15B-4589-89D0-E1E9055945A3}" dt="2019-10-15T16:43:56.783" v="3154" actId="1076"/>
          <ac:spMkLst>
            <pc:docMk/>
            <pc:sldMk cId="390230613" sldId="2076135981"/>
            <ac:spMk id="24" creationId="{48924C39-87D2-4F85-B809-91FBFA1EC3E1}"/>
          </ac:spMkLst>
        </pc:spChg>
        <pc:spChg chg="add mod">
          <ac:chgData name="Mark Fussell" userId="b5a270b4-0ad9-450c-a0f8-e05aa74f2225" providerId="ADAL" clId="{7205F501-F15B-4589-89D0-E1E9055945A3}" dt="2019-10-15T16:43:56.783" v="3154" actId="1076"/>
          <ac:spMkLst>
            <pc:docMk/>
            <pc:sldMk cId="390230613" sldId="2076135981"/>
            <ac:spMk id="28" creationId="{27FF04EB-080F-4A0E-AD76-E060455D8CFC}"/>
          </ac:spMkLst>
        </pc:spChg>
        <pc:spChg chg="add del mod">
          <ac:chgData name="Mark Fussell" userId="b5a270b4-0ad9-450c-a0f8-e05aa74f2225" providerId="ADAL" clId="{7205F501-F15B-4589-89D0-E1E9055945A3}" dt="2019-10-11T22:49:50.919" v="440"/>
          <ac:spMkLst>
            <pc:docMk/>
            <pc:sldMk cId="390230613" sldId="2076135981"/>
            <ac:spMk id="36" creationId="{CED626E9-73DD-4041-86BF-17CB11516206}"/>
          </ac:spMkLst>
        </pc:spChg>
        <pc:spChg chg="add mod">
          <ac:chgData name="Mark Fussell" userId="b5a270b4-0ad9-450c-a0f8-e05aa74f2225" providerId="ADAL" clId="{7205F501-F15B-4589-89D0-E1E9055945A3}" dt="2019-10-15T16:43:56.783" v="3154" actId="1076"/>
          <ac:spMkLst>
            <pc:docMk/>
            <pc:sldMk cId="390230613" sldId="2076135981"/>
            <ac:spMk id="39" creationId="{80EAB93E-28B2-460E-A1C0-8438DDEB2FB6}"/>
          </ac:spMkLst>
        </pc:spChg>
        <pc:spChg chg="add del mod">
          <ac:chgData name="Mark Fussell" userId="b5a270b4-0ad9-450c-a0f8-e05aa74f2225" providerId="ADAL" clId="{7205F501-F15B-4589-89D0-E1E9055945A3}" dt="2019-10-12T00:06:41.621" v="745" actId="478"/>
          <ac:spMkLst>
            <pc:docMk/>
            <pc:sldMk cId="390230613" sldId="2076135981"/>
            <ac:spMk id="41" creationId="{0415BB3F-DB58-4D3D-9F78-68BAEB7D6FA7}"/>
          </ac:spMkLst>
        </pc:spChg>
        <pc:spChg chg="add mod">
          <ac:chgData name="Mark Fussell" userId="b5a270b4-0ad9-450c-a0f8-e05aa74f2225" providerId="ADAL" clId="{7205F501-F15B-4589-89D0-E1E9055945A3}" dt="2019-10-15T16:43:56.783" v="3154" actId="1076"/>
          <ac:spMkLst>
            <pc:docMk/>
            <pc:sldMk cId="390230613" sldId="2076135981"/>
            <ac:spMk id="42" creationId="{489F9327-EE1D-4EB0-8B7D-7497450B3972}"/>
          </ac:spMkLst>
        </pc:spChg>
        <pc:spChg chg="add mod">
          <ac:chgData name="Mark Fussell" userId="b5a270b4-0ad9-450c-a0f8-e05aa74f2225" providerId="ADAL" clId="{7205F501-F15B-4589-89D0-E1E9055945A3}" dt="2019-10-15T16:43:56.783" v="3154" actId="1076"/>
          <ac:spMkLst>
            <pc:docMk/>
            <pc:sldMk cId="390230613" sldId="2076135981"/>
            <ac:spMk id="43" creationId="{07EF4E4B-E5BE-4C72-BE04-3C14832D0B4D}"/>
          </ac:spMkLst>
        </pc:spChg>
        <pc:spChg chg="add del mod">
          <ac:chgData name="Mark Fussell" userId="b5a270b4-0ad9-450c-a0f8-e05aa74f2225" providerId="ADAL" clId="{7205F501-F15B-4589-89D0-E1E9055945A3}" dt="2019-10-12T00:06:57.912" v="764" actId="478"/>
          <ac:spMkLst>
            <pc:docMk/>
            <pc:sldMk cId="390230613" sldId="2076135981"/>
            <ac:spMk id="44" creationId="{78BD18BE-C268-4F14-8FD8-8ACC0B4B3650}"/>
          </ac:spMkLst>
        </pc:spChg>
        <pc:spChg chg="add mod">
          <ac:chgData name="Mark Fussell" userId="b5a270b4-0ad9-450c-a0f8-e05aa74f2225" providerId="ADAL" clId="{7205F501-F15B-4589-89D0-E1E9055945A3}" dt="2019-10-15T16:43:56.783" v="3154" actId="1076"/>
          <ac:spMkLst>
            <pc:docMk/>
            <pc:sldMk cId="390230613" sldId="2076135981"/>
            <ac:spMk id="45" creationId="{185A9103-A8B7-4982-8CD9-AECF313BD32A}"/>
          </ac:spMkLst>
        </pc:spChg>
        <pc:spChg chg="add mod">
          <ac:chgData name="Mark Fussell" userId="b5a270b4-0ad9-450c-a0f8-e05aa74f2225" providerId="ADAL" clId="{7205F501-F15B-4589-89D0-E1E9055945A3}" dt="2019-10-15T16:43:56.783" v="3154" actId="1076"/>
          <ac:spMkLst>
            <pc:docMk/>
            <pc:sldMk cId="390230613" sldId="2076135981"/>
            <ac:spMk id="46" creationId="{71B57326-F963-4604-9FF7-1052E2EF2975}"/>
          </ac:spMkLst>
        </pc:spChg>
        <pc:spChg chg="add del mod">
          <ac:chgData name="Mark Fussell" userId="b5a270b4-0ad9-450c-a0f8-e05aa74f2225" providerId="ADAL" clId="{7205F501-F15B-4589-89D0-E1E9055945A3}" dt="2019-10-12T00:08:29.368" v="814" actId="478"/>
          <ac:spMkLst>
            <pc:docMk/>
            <pc:sldMk cId="390230613" sldId="2076135981"/>
            <ac:spMk id="47" creationId="{D349D3A8-BD02-465F-ACC7-245F8BD2C043}"/>
          </ac:spMkLst>
        </pc:spChg>
        <pc:spChg chg="add del">
          <ac:chgData name="Mark Fussell" userId="b5a270b4-0ad9-450c-a0f8-e05aa74f2225" providerId="ADAL" clId="{7205F501-F15B-4589-89D0-E1E9055945A3}" dt="2019-10-11T22:51:45.346" v="463"/>
          <ac:spMkLst>
            <pc:docMk/>
            <pc:sldMk cId="390230613" sldId="2076135981"/>
            <ac:spMk id="48" creationId="{CF8A4114-C616-4102-BAE3-164125119CDC}"/>
          </ac:spMkLst>
        </pc:spChg>
        <pc:spChg chg="add del">
          <ac:chgData name="Mark Fussell" userId="b5a270b4-0ad9-450c-a0f8-e05aa74f2225" providerId="ADAL" clId="{7205F501-F15B-4589-89D0-E1E9055945A3}" dt="2019-10-11T22:51:45.346" v="463"/>
          <ac:spMkLst>
            <pc:docMk/>
            <pc:sldMk cId="390230613" sldId="2076135981"/>
            <ac:spMk id="49" creationId="{E966647A-C5C4-48C4-A460-FAD78861CF6F}"/>
          </ac:spMkLst>
        </pc:spChg>
        <pc:spChg chg="add del">
          <ac:chgData name="Mark Fussell" userId="b5a270b4-0ad9-450c-a0f8-e05aa74f2225" providerId="ADAL" clId="{7205F501-F15B-4589-89D0-E1E9055945A3}" dt="2019-10-11T22:51:49.132" v="467"/>
          <ac:spMkLst>
            <pc:docMk/>
            <pc:sldMk cId="390230613" sldId="2076135981"/>
            <ac:spMk id="50" creationId="{36853086-5392-4031-9A85-80C73311E512}"/>
          </ac:spMkLst>
        </pc:spChg>
        <pc:spChg chg="add del">
          <ac:chgData name="Mark Fussell" userId="b5a270b4-0ad9-450c-a0f8-e05aa74f2225" providerId="ADAL" clId="{7205F501-F15B-4589-89D0-E1E9055945A3}" dt="2019-10-11T22:51:49.132" v="467"/>
          <ac:spMkLst>
            <pc:docMk/>
            <pc:sldMk cId="390230613" sldId="2076135981"/>
            <ac:spMk id="51" creationId="{DBC1ADAA-13BA-4D22-99E0-61E07D7DE86C}"/>
          </ac:spMkLst>
        </pc:spChg>
        <pc:spChg chg="add mod">
          <ac:chgData name="Mark Fussell" userId="b5a270b4-0ad9-450c-a0f8-e05aa74f2225" providerId="ADAL" clId="{7205F501-F15B-4589-89D0-E1E9055945A3}" dt="2019-10-15T16:43:56.783" v="3154" actId="1076"/>
          <ac:spMkLst>
            <pc:docMk/>
            <pc:sldMk cId="390230613" sldId="2076135981"/>
            <ac:spMk id="52" creationId="{E5D23E9B-AE78-4CD2-ABEC-C67F938FBD33}"/>
          </ac:spMkLst>
        </pc:spChg>
        <pc:spChg chg="add del mod">
          <ac:chgData name="Mark Fussell" userId="b5a270b4-0ad9-450c-a0f8-e05aa74f2225" providerId="ADAL" clId="{7205F501-F15B-4589-89D0-E1E9055945A3}" dt="2019-10-15T16:42:14.977" v="3103" actId="478"/>
          <ac:spMkLst>
            <pc:docMk/>
            <pc:sldMk cId="390230613" sldId="2076135981"/>
            <ac:spMk id="53" creationId="{FA8AE67E-0C12-4AA5-B2B0-C7A23DC6688F}"/>
          </ac:spMkLst>
        </pc:spChg>
        <pc:spChg chg="add mod">
          <ac:chgData name="Mark Fussell" userId="b5a270b4-0ad9-450c-a0f8-e05aa74f2225" providerId="ADAL" clId="{7205F501-F15B-4589-89D0-E1E9055945A3}" dt="2019-10-15T16:43:56.783" v="3154" actId="1076"/>
          <ac:spMkLst>
            <pc:docMk/>
            <pc:sldMk cId="390230613" sldId="2076135981"/>
            <ac:spMk id="54" creationId="{0A168C41-EA5E-4687-BA26-0CEB0A4266D3}"/>
          </ac:spMkLst>
        </pc:spChg>
        <pc:spChg chg="add mod">
          <ac:chgData name="Mark Fussell" userId="b5a270b4-0ad9-450c-a0f8-e05aa74f2225" providerId="ADAL" clId="{7205F501-F15B-4589-89D0-E1E9055945A3}" dt="2019-10-15T16:43:56.783" v="3154" actId="1076"/>
          <ac:spMkLst>
            <pc:docMk/>
            <pc:sldMk cId="390230613" sldId="2076135981"/>
            <ac:spMk id="55" creationId="{2CA2D5E2-5056-46AD-AE3A-18B512E2648B}"/>
          </ac:spMkLst>
        </pc:spChg>
        <pc:spChg chg="add mod">
          <ac:chgData name="Mark Fussell" userId="b5a270b4-0ad9-450c-a0f8-e05aa74f2225" providerId="ADAL" clId="{7205F501-F15B-4589-89D0-E1E9055945A3}" dt="2019-10-15T16:43:56.783" v="3154" actId="1076"/>
          <ac:spMkLst>
            <pc:docMk/>
            <pc:sldMk cId="390230613" sldId="2076135981"/>
            <ac:spMk id="56" creationId="{61B83AD1-D3F3-445D-BF2A-D8263BA2433A}"/>
          </ac:spMkLst>
        </pc:spChg>
        <pc:spChg chg="add mod">
          <ac:chgData name="Mark Fussell" userId="b5a270b4-0ad9-450c-a0f8-e05aa74f2225" providerId="ADAL" clId="{7205F501-F15B-4589-89D0-E1E9055945A3}" dt="2019-10-15T16:43:56.783" v="3154" actId="1076"/>
          <ac:spMkLst>
            <pc:docMk/>
            <pc:sldMk cId="390230613" sldId="2076135981"/>
            <ac:spMk id="57" creationId="{9DFB1450-F842-4148-B54B-46A28FE78CE4}"/>
          </ac:spMkLst>
        </pc:spChg>
        <pc:spChg chg="add mod">
          <ac:chgData name="Mark Fussell" userId="b5a270b4-0ad9-450c-a0f8-e05aa74f2225" providerId="ADAL" clId="{7205F501-F15B-4589-89D0-E1E9055945A3}" dt="2019-10-15T16:43:56.783" v="3154" actId="1076"/>
          <ac:spMkLst>
            <pc:docMk/>
            <pc:sldMk cId="390230613" sldId="2076135981"/>
            <ac:spMk id="58" creationId="{7C422DF2-C5FA-4735-AA73-838A830FE798}"/>
          </ac:spMkLst>
        </pc:spChg>
        <pc:spChg chg="add del mod">
          <ac:chgData name="Mark Fussell" userId="b5a270b4-0ad9-450c-a0f8-e05aa74f2225" providerId="ADAL" clId="{7205F501-F15B-4589-89D0-E1E9055945A3}" dt="2019-10-15T16:41:12.864" v="3056" actId="478"/>
          <ac:spMkLst>
            <pc:docMk/>
            <pc:sldMk cId="390230613" sldId="2076135981"/>
            <ac:spMk id="59" creationId="{E2A82045-F62E-4F32-B421-B39651C7E656}"/>
          </ac:spMkLst>
        </pc:spChg>
        <pc:spChg chg="add del mod">
          <ac:chgData name="Mark Fussell" userId="b5a270b4-0ad9-450c-a0f8-e05aa74f2225" providerId="ADAL" clId="{7205F501-F15B-4589-89D0-E1E9055945A3}" dt="2019-10-14T02:42:06.117" v="1463" actId="478"/>
          <ac:spMkLst>
            <pc:docMk/>
            <pc:sldMk cId="390230613" sldId="2076135981"/>
            <ac:spMk id="60" creationId="{39D00ED2-EC60-40C8-AD79-9BAFF060F500}"/>
          </ac:spMkLst>
        </pc:spChg>
        <pc:spChg chg="add del mod">
          <ac:chgData name="Mark Fussell" userId="b5a270b4-0ad9-450c-a0f8-e05aa74f2225" providerId="ADAL" clId="{7205F501-F15B-4589-89D0-E1E9055945A3}" dt="2019-10-11T23:00:22.156" v="658" actId="478"/>
          <ac:spMkLst>
            <pc:docMk/>
            <pc:sldMk cId="390230613" sldId="2076135981"/>
            <ac:spMk id="61" creationId="{F4A61E51-D611-4034-809D-AB425D5973BE}"/>
          </ac:spMkLst>
        </pc:spChg>
        <pc:cxnChg chg="add mod">
          <ac:chgData name="Mark Fussell" userId="b5a270b4-0ad9-450c-a0f8-e05aa74f2225" providerId="ADAL" clId="{7205F501-F15B-4589-89D0-E1E9055945A3}" dt="2019-10-15T16:43:56.783" v="3154" actId="1076"/>
          <ac:cxnSpMkLst>
            <pc:docMk/>
            <pc:sldMk cId="390230613" sldId="2076135981"/>
            <ac:cxnSpMk id="26" creationId="{0024118B-9308-4EBA-9A35-C10220B6ABD7}"/>
          </ac:cxnSpMkLst>
        </pc:cxnChg>
        <pc:cxnChg chg="add del mod">
          <ac:chgData name="Mark Fussell" userId="b5a270b4-0ad9-450c-a0f8-e05aa74f2225" providerId="ADAL" clId="{7205F501-F15B-4589-89D0-E1E9055945A3}" dt="2019-10-11T22:49:50.919" v="440"/>
          <ac:cxnSpMkLst>
            <pc:docMk/>
            <pc:sldMk cId="390230613" sldId="2076135981"/>
            <ac:cxnSpMk id="35" creationId="{201D0B24-0632-4D6C-9EFE-8058D52008FB}"/>
          </ac:cxnSpMkLst>
        </pc:cxnChg>
        <pc:cxnChg chg="add mod">
          <ac:chgData name="Mark Fussell" userId="b5a270b4-0ad9-450c-a0f8-e05aa74f2225" providerId="ADAL" clId="{7205F501-F15B-4589-89D0-E1E9055945A3}" dt="2019-10-15T16:43:56.783" v="3154" actId="1076"/>
          <ac:cxnSpMkLst>
            <pc:docMk/>
            <pc:sldMk cId="390230613" sldId="2076135981"/>
            <ac:cxnSpMk id="38" creationId="{5B024027-366E-4901-A182-7563F4AEC141}"/>
          </ac:cxnSpMkLst>
        </pc:cxnChg>
        <pc:cxnChg chg="add del mod">
          <ac:chgData name="Mark Fussell" userId="b5a270b4-0ad9-450c-a0f8-e05aa74f2225" providerId="ADAL" clId="{7205F501-F15B-4589-89D0-E1E9055945A3}" dt="2019-10-12T00:06:40.156" v="744" actId="478"/>
          <ac:cxnSpMkLst>
            <pc:docMk/>
            <pc:sldMk cId="390230613" sldId="2076135981"/>
            <ac:cxnSpMk id="40" creationId="{F96370A5-A7F7-45BF-96E0-4DC32BDDC03E}"/>
          </ac:cxnSpMkLst>
        </pc:cxnChg>
      </pc:sldChg>
      <pc:sldChg chg="addSp delSp modSp add del">
        <pc:chgData name="Mark Fussell" userId="b5a270b4-0ad9-450c-a0f8-e05aa74f2225" providerId="ADAL" clId="{7205F501-F15B-4589-89D0-E1E9055945A3}" dt="2019-10-12T21:57:26.776" v="1129" actId="47"/>
        <pc:sldMkLst>
          <pc:docMk/>
          <pc:sldMk cId="3131800524" sldId="2076135982"/>
        </pc:sldMkLst>
        <pc:spChg chg="add mod">
          <ac:chgData name="Mark Fussell" userId="b5a270b4-0ad9-450c-a0f8-e05aa74f2225" providerId="ADAL" clId="{7205F501-F15B-4589-89D0-E1E9055945A3}" dt="2019-10-12T20:51:40.734" v="1095" actId="14100"/>
          <ac:spMkLst>
            <pc:docMk/>
            <pc:sldMk cId="3131800524" sldId="2076135982"/>
            <ac:spMk id="41" creationId="{EC5DEB87-86AF-47F7-932F-60B4A958134B}"/>
          </ac:spMkLst>
        </pc:spChg>
        <pc:spChg chg="add mod">
          <ac:chgData name="Mark Fussell" userId="b5a270b4-0ad9-450c-a0f8-e05aa74f2225" providerId="ADAL" clId="{7205F501-F15B-4589-89D0-E1E9055945A3}" dt="2019-10-12T20:52:22.350" v="1099" actId="14100"/>
          <ac:spMkLst>
            <pc:docMk/>
            <pc:sldMk cId="3131800524" sldId="2076135982"/>
            <ac:spMk id="45" creationId="{48D5636F-11F1-4846-8851-361DC3152461}"/>
          </ac:spMkLst>
        </pc:spChg>
        <pc:spChg chg="add mod">
          <ac:chgData name="Mark Fussell" userId="b5a270b4-0ad9-450c-a0f8-e05aa74f2225" providerId="ADAL" clId="{7205F501-F15B-4589-89D0-E1E9055945A3}" dt="2019-10-12T20:52:22.350" v="1099" actId="14100"/>
          <ac:spMkLst>
            <pc:docMk/>
            <pc:sldMk cId="3131800524" sldId="2076135982"/>
            <ac:spMk id="46" creationId="{26ADF34D-378C-4E47-A235-2AC2683E2596}"/>
          </ac:spMkLst>
        </pc:spChg>
        <pc:spChg chg="add mod">
          <ac:chgData name="Mark Fussell" userId="b5a270b4-0ad9-450c-a0f8-e05aa74f2225" providerId="ADAL" clId="{7205F501-F15B-4589-89D0-E1E9055945A3}" dt="2019-10-12T20:52:40.791" v="1104" actId="1076"/>
          <ac:spMkLst>
            <pc:docMk/>
            <pc:sldMk cId="3131800524" sldId="2076135982"/>
            <ac:spMk id="56" creationId="{72ABE174-D19A-489B-9F40-831F67ED6392}"/>
          </ac:spMkLst>
        </pc:spChg>
        <pc:spChg chg="add mod">
          <ac:chgData name="Mark Fussell" userId="b5a270b4-0ad9-450c-a0f8-e05aa74f2225" providerId="ADAL" clId="{7205F501-F15B-4589-89D0-E1E9055945A3}" dt="2019-10-12T20:55:17.774" v="1120" actId="14100"/>
          <ac:spMkLst>
            <pc:docMk/>
            <pc:sldMk cId="3131800524" sldId="2076135982"/>
            <ac:spMk id="62" creationId="{4F221E6B-398C-401D-8DA4-A104124BC69C}"/>
          </ac:spMkLst>
        </pc:spChg>
        <pc:spChg chg="del">
          <ac:chgData name="Mark Fussell" userId="b5a270b4-0ad9-450c-a0f8-e05aa74f2225" providerId="ADAL" clId="{7205F501-F15B-4589-89D0-E1E9055945A3}" dt="2019-10-12T20:51:58.472" v="1097" actId="478"/>
          <ac:spMkLst>
            <pc:docMk/>
            <pc:sldMk cId="3131800524" sldId="2076135982"/>
            <ac:spMk id="92" creationId="{142E4F13-E933-4377-9FB5-75DB168E8FB9}"/>
          </ac:spMkLst>
        </pc:spChg>
        <pc:spChg chg="mod">
          <ac:chgData name="Mark Fussell" userId="b5a270b4-0ad9-450c-a0f8-e05aa74f2225" providerId="ADAL" clId="{7205F501-F15B-4589-89D0-E1E9055945A3}" dt="2019-10-12T20:50:18.804" v="1065" actId="693"/>
          <ac:spMkLst>
            <pc:docMk/>
            <pc:sldMk cId="3131800524" sldId="2076135982"/>
            <ac:spMk id="137" creationId="{24364AC1-2FF5-4487-905F-DB76FC1235F7}"/>
          </ac:spMkLst>
        </pc:spChg>
        <pc:spChg chg="mod">
          <ac:chgData name="Mark Fussell" userId="b5a270b4-0ad9-450c-a0f8-e05aa74f2225" providerId="ADAL" clId="{7205F501-F15B-4589-89D0-E1E9055945A3}" dt="2019-10-12T20:44:22.453" v="940" actId="14100"/>
          <ac:spMkLst>
            <pc:docMk/>
            <pc:sldMk cId="3131800524" sldId="2076135982"/>
            <ac:spMk id="138" creationId="{D0C67083-A75C-4BDA-B568-74FA756150F7}"/>
          </ac:spMkLst>
        </pc:spChg>
        <pc:spChg chg="del mod">
          <ac:chgData name="Mark Fussell" userId="b5a270b4-0ad9-450c-a0f8-e05aa74f2225" providerId="ADAL" clId="{7205F501-F15B-4589-89D0-E1E9055945A3}" dt="2019-10-12T20:45:05.714" v="983" actId="478"/>
          <ac:spMkLst>
            <pc:docMk/>
            <pc:sldMk cId="3131800524" sldId="2076135982"/>
            <ac:spMk id="149" creationId="{8CE9330D-6E59-43EF-A21F-EAAE5CB4F5C7}"/>
          </ac:spMkLst>
        </pc:spChg>
        <pc:spChg chg="del mod">
          <ac:chgData name="Mark Fussell" userId="b5a270b4-0ad9-450c-a0f8-e05aa74f2225" providerId="ADAL" clId="{7205F501-F15B-4589-89D0-E1E9055945A3}" dt="2019-10-12T20:52:48.746" v="1105" actId="478"/>
          <ac:spMkLst>
            <pc:docMk/>
            <pc:sldMk cId="3131800524" sldId="2076135982"/>
            <ac:spMk id="173" creationId="{0BFD3760-B9EE-4DF0-AB03-BF3053DEE437}"/>
          </ac:spMkLst>
        </pc:spChg>
        <pc:spChg chg="mod">
          <ac:chgData name="Mark Fussell" userId="b5a270b4-0ad9-450c-a0f8-e05aa74f2225" providerId="ADAL" clId="{7205F501-F15B-4589-89D0-E1E9055945A3}" dt="2019-10-12T20:55:13.372" v="1119" actId="20577"/>
          <ac:spMkLst>
            <pc:docMk/>
            <pc:sldMk cId="3131800524" sldId="2076135982"/>
            <ac:spMk id="175" creationId="{AA662AAC-AF6B-405B-8AA1-F388A8D94806}"/>
          </ac:spMkLst>
        </pc:spChg>
        <pc:spChg chg="add del mod">
          <ac:chgData name="Mark Fussell" userId="b5a270b4-0ad9-450c-a0f8-e05aa74f2225" providerId="ADAL" clId="{7205F501-F15B-4589-89D0-E1E9055945A3}" dt="2019-10-12T20:48:39.456" v="1042" actId="1076"/>
          <ac:spMkLst>
            <pc:docMk/>
            <pc:sldMk cId="3131800524" sldId="2076135982"/>
            <ac:spMk id="176" creationId="{884DBD53-0D69-4494-AED8-B27065956C84}"/>
          </ac:spMkLst>
        </pc:spChg>
        <pc:spChg chg="del mod">
          <ac:chgData name="Mark Fussell" userId="b5a270b4-0ad9-450c-a0f8-e05aa74f2225" providerId="ADAL" clId="{7205F501-F15B-4589-89D0-E1E9055945A3}" dt="2019-10-12T20:54:59.569" v="1106" actId="21"/>
          <ac:spMkLst>
            <pc:docMk/>
            <pc:sldMk cId="3131800524" sldId="2076135982"/>
            <ac:spMk id="187" creationId="{6BC89960-4C8B-4435-A2E0-5D6A8B99D223}"/>
          </ac:spMkLst>
        </pc:spChg>
        <pc:spChg chg="mod">
          <ac:chgData name="Mark Fussell" userId="b5a270b4-0ad9-450c-a0f8-e05aa74f2225" providerId="ADAL" clId="{7205F501-F15B-4589-89D0-E1E9055945A3}" dt="2019-10-12T20:41:23.078" v="843" actId="1076"/>
          <ac:spMkLst>
            <pc:docMk/>
            <pc:sldMk cId="3131800524" sldId="2076135982"/>
            <ac:spMk id="197" creationId="{2BA2C6DA-CE93-4EB8-A193-9EB6976B2491}"/>
          </ac:spMkLst>
        </pc:spChg>
        <pc:spChg chg="mod">
          <ac:chgData name="Mark Fussell" userId="b5a270b4-0ad9-450c-a0f8-e05aa74f2225" providerId="ADAL" clId="{7205F501-F15B-4589-89D0-E1E9055945A3}" dt="2019-10-12T20:41:23.078" v="843" actId="1076"/>
          <ac:spMkLst>
            <pc:docMk/>
            <pc:sldMk cId="3131800524" sldId="2076135982"/>
            <ac:spMk id="221" creationId="{BEA9B112-EFE0-4D89-AD38-1A019BB330B3}"/>
          </ac:spMkLst>
        </pc:spChg>
        <pc:grpChg chg="del">
          <ac:chgData name="Mark Fussell" userId="b5a270b4-0ad9-450c-a0f8-e05aa74f2225" providerId="ADAL" clId="{7205F501-F15B-4589-89D0-E1E9055945A3}" dt="2019-10-12T20:45:07.553" v="984" actId="478"/>
          <ac:grpSpMkLst>
            <pc:docMk/>
            <pc:sldMk cId="3131800524" sldId="2076135982"/>
            <ac:grpSpMk id="147" creationId="{867DA45E-53BF-4D8E-9DA6-80E63AFBBF36}"/>
          </ac:grpSpMkLst>
        </pc:grpChg>
        <pc:picChg chg="add mod">
          <ac:chgData name="Mark Fussell" userId="b5a270b4-0ad9-450c-a0f8-e05aa74f2225" providerId="ADAL" clId="{7205F501-F15B-4589-89D0-E1E9055945A3}" dt="2019-10-12T20:51:45.551" v="1096" actId="1076"/>
          <ac:picMkLst>
            <pc:docMk/>
            <pc:sldMk cId="3131800524" sldId="2076135982"/>
            <ac:picMk id="2" creationId="{F3FC8C92-CA3D-4C7B-B176-D22FB22AD561}"/>
          </ac:picMkLst>
        </pc:picChg>
        <pc:picChg chg="del mod">
          <ac:chgData name="Mark Fussell" userId="b5a270b4-0ad9-450c-a0f8-e05aa74f2225" providerId="ADAL" clId="{7205F501-F15B-4589-89D0-E1E9055945A3}" dt="2019-10-12T20:45:00.297" v="980" actId="478"/>
          <ac:picMkLst>
            <pc:docMk/>
            <pc:sldMk cId="3131800524" sldId="2076135982"/>
            <ac:picMk id="6" creationId="{D4BA2E39-A974-425F-8381-5604BECC3E36}"/>
          </ac:picMkLst>
        </pc:picChg>
        <pc:picChg chg="del mod ord">
          <ac:chgData name="Mark Fussell" userId="b5a270b4-0ad9-450c-a0f8-e05aa74f2225" providerId="ADAL" clId="{7205F501-F15B-4589-89D0-E1E9055945A3}" dt="2019-10-12T20:45:55.105" v="1007" actId="478"/>
          <ac:picMkLst>
            <pc:docMk/>
            <pc:sldMk cId="3131800524" sldId="2076135982"/>
            <ac:picMk id="9" creationId="{5926F998-763D-4BDB-8740-352FFEBE99F8}"/>
          </ac:picMkLst>
        </pc:picChg>
        <pc:picChg chg="add mod">
          <ac:chgData name="Mark Fussell" userId="b5a270b4-0ad9-450c-a0f8-e05aa74f2225" providerId="ADAL" clId="{7205F501-F15B-4589-89D0-E1E9055945A3}" dt="2019-10-12T20:52:22.350" v="1099" actId="14100"/>
          <ac:picMkLst>
            <pc:docMk/>
            <pc:sldMk cId="3131800524" sldId="2076135982"/>
            <ac:picMk id="47" creationId="{0A6D85C2-19BA-42E1-8940-109F0E9A2EC4}"/>
          </ac:picMkLst>
        </pc:picChg>
        <pc:picChg chg="add del mod">
          <ac:chgData name="Mark Fussell" userId="b5a270b4-0ad9-450c-a0f8-e05aa74f2225" providerId="ADAL" clId="{7205F501-F15B-4589-89D0-E1E9055945A3}" dt="2019-10-12T20:57:19.268" v="1128" actId="478"/>
          <ac:picMkLst>
            <pc:docMk/>
            <pc:sldMk cId="3131800524" sldId="2076135982"/>
            <ac:picMk id="63" creationId="{F5E108E6-9C34-471C-9140-358DD9247D61}"/>
          </ac:picMkLst>
        </pc:picChg>
        <pc:picChg chg="add del">
          <ac:chgData name="Mark Fussell" userId="b5a270b4-0ad9-450c-a0f8-e05aa74f2225" providerId="ADAL" clId="{7205F501-F15B-4589-89D0-E1E9055945A3}" dt="2019-10-12T20:56:44.873" v="1126" actId="478"/>
          <ac:picMkLst>
            <pc:docMk/>
            <pc:sldMk cId="3131800524" sldId="2076135982"/>
            <ac:picMk id="64" creationId="{F9649573-0419-40E5-9CF2-8C49E402BE08}"/>
          </ac:picMkLst>
        </pc:picChg>
        <pc:picChg chg="mod">
          <ac:chgData name="Mark Fussell" userId="b5a270b4-0ad9-450c-a0f8-e05aa74f2225" providerId="ADAL" clId="{7205F501-F15B-4589-89D0-E1E9055945A3}" dt="2019-10-12T20:46:40.085" v="1020" actId="1076"/>
          <ac:picMkLst>
            <pc:docMk/>
            <pc:sldMk cId="3131800524" sldId="2076135982"/>
            <ac:picMk id="109" creationId="{12F32549-4D80-4141-8387-84D6A2014674}"/>
          </ac:picMkLst>
        </pc:picChg>
        <pc:picChg chg="mod">
          <ac:chgData name="Mark Fussell" userId="b5a270b4-0ad9-450c-a0f8-e05aa74f2225" providerId="ADAL" clId="{7205F501-F15B-4589-89D0-E1E9055945A3}" dt="2019-10-12T20:43:10.041" v="899" actId="1076"/>
          <ac:picMkLst>
            <pc:docMk/>
            <pc:sldMk cId="3131800524" sldId="2076135982"/>
            <ac:picMk id="110" creationId="{6D546EC5-90E1-4C60-A99F-EDF81B6FC3FD}"/>
          </ac:picMkLst>
        </pc:picChg>
        <pc:cxnChg chg="add mod">
          <ac:chgData name="Mark Fussell" userId="b5a270b4-0ad9-450c-a0f8-e05aa74f2225" providerId="ADAL" clId="{7205F501-F15B-4589-89D0-E1E9055945A3}" dt="2019-10-12T20:51:28.252" v="1093" actId="1076"/>
          <ac:cxnSpMkLst>
            <pc:docMk/>
            <pc:sldMk cId="3131800524" sldId="2076135982"/>
            <ac:cxnSpMk id="53" creationId="{36EB8760-035D-4369-B14E-17ADEF138BC3}"/>
          </ac:cxnSpMkLst>
        </pc:cxnChg>
        <pc:cxnChg chg="mod">
          <ac:chgData name="Mark Fussell" userId="b5a270b4-0ad9-450c-a0f8-e05aa74f2225" providerId="ADAL" clId="{7205F501-F15B-4589-89D0-E1E9055945A3}" dt="2019-10-12T20:51:32.887" v="1094" actId="14100"/>
          <ac:cxnSpMkLst>
            <pc:docMk/>
            <pc:sldMk cId="3131800524" sldId="2076135982"/>
            <ac:cxnSpMk id="74" creationId="{0C474594-3041-4EBB-B57F-EC33DC4F62A5}"/>
          </ac:cxnSpMkLst>
        </pc:cxnChg>
        <pc:cxnChg chg="mod">
          <ac:chgData name="Mark Fussell" userId="b5a270b4-0ad9-450c-a0f8-e05aa74f2225" providerId="ADAL" clId="{7205F501-F15B-4589-89D0-E1E9055945A3}" dt="2019-10-12T20:52:38.198" v="1103" actId="14100"/>
          <ac:cxnSpMkLst>
            <pc:docMk/>
            <pc:sldMk cId="3131800524" sldId="2076135982"/>
            <ac:cxnSpMk id="181" creationId="{B9A6A651-026D-4E53-9E70-21CEE00F56F3}"/>
          </ac:cxnSpMkLst>
        </pc:cxnChg>
        <pc:cxnChg chg="mod">
          <ac:chgData name="Mark Fussell" userId="b5a270b4-0ad9-450c-a0f8-e05aa74f2225" providerId="ADAL" clId="{7205F501-F15B-4589-89D0-E1E9055945A3}" dt="2019-10-12T20:49:17.961" v="1052" actId="1076"/>
          <ac:cxnSpMkLst>
            <pc:docMk/>
            <pc:sldMk cId="3131800524" sldId="2076135982"/>
            <ac:cxnSpMk id="198" creationId="{D6975FB3-D060-4ACD-BB4F-1A0D870DFCCE}"/>
          </ac:cxnSpMkLst>
        </pc:cxnChg>
      </pc:sldChg>
      <pc:sldChg chg="addSp delSp modSp ord">
        <pc:chgData name="Mark Fussell" userId="b5a270b4-0ad9-450c-a0f8-e05aa74f2225" providerId="ADAL" clId="{7205F501-F15B-4589-89D0-E1E9055945A3}" dt="2019-10-14T23:36:33.061" v="2779"/>
        <pc:sldMkLst>
          <pc:docMk/>
          <pc:sldMk cId="3203238254" sldId="2076135983"/>
        </pc:sldMkLst>
        <pc:spChg chg="mod">
          <ac:chgData name="Mark Fussell" userId="b5a270b4-0ad9-450c-a0f8-e05aa74f2225" providerId="ADAL" clId="{7205F501-F15B-4589-89D0-E1E9055945A3}" dt="2019-10-13T02:20:49.844" v="1374"/>
          <ac:spMkLst>
            <pc:docMk/>
            <pc:sldMk cId="3203238254" sldId="2076135983"/>
            <ac:spMk id="32" creationId="{65F35AAC-D023-4404-B771-00F7660EE762}"/>
          </ac:spMkLst>
        </pc:spChg>
        <pc:spChg chg="mod">
          <ac:chgData name="Mark Fussell" userId="b5a270b4-0ad9-450c-a0f8-e05aa74f2225" providerId="ADAL" clId="{7205F501-F15B-4589-89D0-E1E9055945A3}" dt="2019-10-13T02:21:55.051" v="1430" actId="20577"/>
          <ac:spMkLst>
            <pc:docMk/>
            <pc:sldMk cId="3203238254" sldId="2076135983"/>
            <ac:spMk id="41" creationId="{EC5DEB87-86AF-47F7-932F-60B4A958134B}"/>
          </ac:spMkLst>
        </pc:spChg>
        <pc:spChg chg="mod">
          <ac:chgData name="Mark Fussell" userId="b5a270b4-0ad9-450c-a0f8-e05aa74f2225" providerId="ADAL" clId="{7205F501-F15B-4589-89D0-E1E9055945A3}" dt="2019-10-13T02:20:51.276" v="1375"/>
          <ac:spMkLst>
            <pc:docMk/>
            <pc:sldMk cId="3203238254" sldId="2076135983"/>
            <ac:spMk id="42" creationId="{8FC15D91-203B-4CB7-B412-C86AA68A5F92}"/>
          </ac:spMkLst>
        </pc:spChg>
        <pc:spChg chg="mod">
          <ac:chgData name="Mark Fussell" userId="b5a270b4-0ad9-450c-a0f8-e05aa74f2225" providerId="ADAL" clId="{7205F501-F15B-4589-89D0-E1E9055945A3}" dt="2019-10-13T02:20:48.095" v="1373"/>
          <ac:spMkLst>
            <pc:docMk/>
            <pc:sldMk cId="3203238254" sldId="2076135983"/>
            <ac:spMk id="44" creationId="{47DD51C4-DEA4-40A3-9ED4-8E4399C013F4}"/>
          </ac:spMkLst>
        </pc:spChg>
        <pc:spChg chg="mod">
          <ac:chgData name="Mark Fussell" userId="b5a270b4-0ad9-450c-a0f8-e05aa74f2225" providerId="ADAL" clId="{7205F501-F15B-4589-89D0-E1E9055945A3}" dt="2019-10-13T02:20:28.595" v="1370" actId="20577"/>
          <ac:spMkLst>
            <pc:docMk/>
            <pc:sldMk cId="3203238254" sldId="2076135983"/>
            <ac:spMk id="45" creationId="{48D5636F-11F1-4846-8851-361DC3152461}"/>
          </ac:spMkLst>
        </pc:spChg>
        <pc:spChg chg="mod">
          <ac:chgData name="Mark Fussell" userId="b5a270b4-0ad9-450c-a0f8-e05aa74f2225" providerId="ADAL" clId="{7205F501-F15B-4589-89D0-E1E9055945A3}" dt="2019-10-13T02:21:28.814" v="1387" actId="1076"/>
          <ac:spMkLst>
            <pc:docMk/>
            <pc:sldMk cId="3203238254" sldId="2076135983"/>
            <ac:spMk id="49" creationId="{C32EF619-28A0-4793-A1BB-C5AF92D1CBA7}"/>
          </ac:spMkLst>
        </pc:spChg>
        <pc:spChg chg="add del">
          <ac:chgData name="Mark Fussell" userId="b5a270b4-0ad9-450c-a0f8-e05aa74f2225" providerId="ADAL" clId="{7205F501-F15B-4589-89D0-E1E9055945A3}" dt="2019-10-13T02:21:14.276" v="1380"/>
          <ac:spMkLst>
            <pc:docMk/>
            <pc:sldMk cId="3203238254" sldId="2076135983"/>
            <ac:spMk id="59" creationId="{B4C0CF4E-5981-45A5-8A41-60B770D6225C}"/>
          </ac:spMkLst>
        </pc:spChg>
        <pc:spChg chg="add">
          <ac:chgData name="Mark Fussell" userId="b5a270b4-0ad9-450c-a0f8-e05aa74f2225" providerId="ADAL" clId="{7205F501-F15B-4589-89D0-E1E9055945A3}" dt="2019-10-14T23:36:33.061" v="2779"/>
          <ac:spMkLst>
            <pc:docMk/>
            <pc:sldMk cId="3203238254" sldId="2076135983"/>
            <ac:spMk id="61" creationId="{22C0C9E0-6B0A-4A63-BB89-269405FCFBEE}"/>
          </ac:spMkLst>
        </pc:spChg>
        <pc:spChg chg="add del">
          <ac:chgData name="Mark Fussell" userId="b5a270b4-0ad9-450c-a0f8-e05aa74f2225" providerId="ADAL" clId="{7205F501-F15B-4589-89D0-E1E9055945A3}" dt="2019-10-13T02:21:29.345" v="1388"/>
          <ac:spMkLst>
            <pc:docMk/>
            <pc:sldMk cId="3203238254" sldId="2076135983"/>
            <ac:spMk id="63" creationId="{1A26E725-566F-465F-A308-1102615EC44E}"/>
          </ac:spMkLst>
        </pc:spChg>
        <pc:spChg chg="add mod">
          <ac:chgData name="Mark Fussell" userId="b5a270b4-0ad9-450c-a0f8-e05aa74f2225" providerId="ADAL" clId="{7205F501-F15B-4589-89D0-E1E9055945A3}" dt="2019-10-13T02:21:41.726" v="1428" actId="1076"/>
          <ac:spMkLst>
            <pc:docMk/>
            <pc:sldMk cId="3203238254" sldId="2076135983"/>
            <ac:spMk id="66" creationId="{0C25509F-18C2-4937-BA7B-716AAEDF0EFA}"/>
          </ac:spMkLst>
        </pc:spChg>
        <pc:spChg chg="mod">
          <ac:chgData name="Mark Fussell" userId="b5a270b4-0ad9-450c-a0f8-e05aa74f2225" providerId="ADAL" clId="{7205F501-F15B-4589-89D0-E1E9055945A3}" dt="2019-10-12T23:11:28.195" v="1260" actId="20577"/>
          <ac:spMkLst>
            <pc:docMk/>
            <pc:sldMk cId="3203238254" sldId="2076135983"/>
            <ac:spMk id="91" creationId="{05770979-16C3-49D0-969D-93AB9D2D0361}"/>
          </ac:spMkLst>
        </pc:spChg>
        <pc:spChg chg="mod">
          <ac:chgData name="Mark Fussell" userId="b5a270b4-0ad9-450c-a0f8-e05aa74f2225" providerId="ADAL" clId="{7205F501-F15B-4589-89D0-E1E9055945A3}" dt="2019-10-12T23:11:31.909" v="1262" actId="20577"/>
          <ac:spMkLst>
            <pc:docMk/>
            <pc:sldMk cId="3203238254" sldId="2076135983"/>
            <ac:spMk id="95" creationId="{5D7E8C47-DEB8-4580-AA17-4DB367D59D8D}"/>
          </ac:spMkLst>
        </pc:spChg>
        <pc:spChg chg="del mod">
          <ac:chgData name="Mark Fussell" userId="b5a270b4-0ad9-450c-a0f8-e05aa74f2225" providerId="ADAL" clId="{7205F501-F15B-4589-89D0-E1E9055945A3}" dt="2019-10-14T23:36:32.448" v="2778" actId="478"/>
          <ac:spMkLst>
            <pc:docMk/>
            <pc:sldMk cId="3203238254" sldId="2076135983"/>
            <ac:spMk id="98" creationId="{64368615-8325-4EFC-B6C9-49FDBFAE8723}"/>
          </ac:spMkLst>
        </pc:spChg>
        <pc:spChg chg="mod">
          <ac:chgData name="Mark Fussell" userId="b5a270b4-0ad9-450c-a0f8-e05aa74f2225" providerId="ADAL" clId="{7205F501-F15B-4589-89D0-E1E9055945A3}" dt="2019-10-12T21:58:48.433" v="1140" actId="1582"/>
          <ac:spMkLst>
            <pc:docMk/>
            <pc:sldMk cId="3203238254" sldId="2076135983"/>
            <ac:spMk id="104" creationId="{AAB9CD2B-EF14-4497-BDDD-4798D7A9EB52}"/>
          </ac:spMkLst>
        </pc:spChg>
        <pc:spChg chg="mod">
          <ac:chgData name="Mark Fussell" userId="b5a270b4-0ad9-450c-a0f8-e05aa74f2225" providerId="ADAL" clId="{7205F501-F15B-4589-89D0-E1E9055945A3}" dt="2019-10-12T21:58:48.433" v="1140" actId="1582"/>
          <ac:spMkLst>
            <pc:docMk/>
            <pc:sldMk cId="3203238254" sldId="2076135983"/>
            <ac:spMk id="105" creationId="{9D03C2E3-5AA8-4C88-8D2C-95A8A905BCCE}"/>
          </ac:spMkLst>
        </pc:spChg>
        <pc:spChg chg="mod">
          <ac:chgData name="Mark Fussell" userId="b5a270b4-0ad9-450c-a0f8-e05aa74f2225" providerId="ADAL" clId="{7205F501-F15B-4589-89D0-E1E9055945A3}" dt="2019-10-12T21:58:48.433" v="1140" actId="1582"/>
          <ac:spMkLst>
            <pc:docMk/>
            <pc:sldMk cId="3203238254" sldId="2076135983"/>
            <ac:spMk id="106" creationId="{E9F70FEA-183F-4107-825C-DEC7401AF1BF}"/>
          </ac:spMkLst>
        </pc:spChg>
        <pc:spChg chg="mod">
          <ac:chgData name="Mark Fussell" userId="b5a270b4-0ad9-450c-a0f8-e05aa74f2225" providerId="ADAL" clId="{7205F501-F15B-4589-89D0-E1E9055945A3}" dt="2019-10-12T21:58:48.433" v="1140" actId="1582"/>
          <ac:spMkLst>
            <pc:docMk/>
            <pc:sldMk cId="3203238254" sldId="2076135983"/>
            <ac:spMk id="107" creationId="{41BF3EDE-1E48-4210-91A2-97F23E1E63FB}"/>
          </ac:spMkLst>
        </pc:spChg>
        <pc:spChg chg="mod">
          <ac:chgData name="Mark Fussell" userId="b5a270b4-0ad9-450c-a0f8-e05aa74f2225" providerId="ADAL" clId="{7205F501-F15B-4589-89D0-E1E9055945A3}" dt="2019-10-12T21:58:48.433" v="1140" actId="1582"/>
          <ac:spMkLst>
            <pc:docMk/>
            <pc:sldMk cId="3203238254" sldId="2076135983"/>
            <ac:spMk id="111" creationId="{6706A811-4828-4005-88C2-EB101A64C01E}"/>
          </ac:spMkLst>
        </pc:spChg>
        <pc:spChg chg="mod">
          <ac:chgData name="Mark Fussell" userId="b5a270b4-0ad9-450c-a0f8-e05aa74f2225" providerId="ADAL" clId="{7205F501-F15B-4589-89D0-E1E9055945A3}" dt="2019-10-12T21:58:48.433" v="1140" actId="1582"/>
          <ac:spMkLst>
            <pc:docMk/>
            <pc:sldMk cId="3203238254" sldId="2076135983"/>
            <ac:spMk id="112" creationId="{5D83D256-8AEA-4EDB-B753-2573D6CCB1A8}"/>
          </ac:spMkLst>
        </pc:spChg>
        <pc:spChg chg="mod">
          <ac:chgData name="Mark Fussell" userId="b5a270b4-0ad9-450c-a0f8-e05aa74f2225" providerId="ADAL" clId="{7205F501-F15B-4589-89D0-E1E9055945A3}" dt="2019-10-12T21:58:48.433" v="1140" actId="1582"/>
          <ac:spMkLst>
            <pc:docMk/>
            <pc:sldMk cId="3203238254" sldId="2076135983"/>
            <ac:spMk id="113" creationId="{E0618F95-BDDD-4F34-A508-C2ED2E986095}"/>
          </ac:spMkLst>
        </pc:spChg>
        <pc:spChg chg="mod">
          <ac:chgData name="Mark Fussell" userId="b5a270b4-0ad9-450c-a0f8-e05aa74f2225" providerId="ADAL" clId="{7205F501-F15B-4589-89D0-E1E9055945A3}" dt="2019-10-12T21:58:48.433" v="1140" actId="1582"/>
          <ac:spMkLst>
            <pc:docMk/>
            <pc:sldMk cId="3203238254" sldId="2076135983"/>
            <ac:spMk id="114" creationId="{218B81F2-28C5-415C-AC9D-F64413E34A84}"/>
          </ac:spMkLst>
        </pc:spChg>
        <pc:spChg chg="mod">
          <ac:chgData name="Mark Fussell" userId="b5a270b4-0ad9-450c-a0f8-e05aa74f2225" providerId="ADAL" clId="{7205F501-F15B-4589-89D0-E1E9055945A3}" dt="2019-10-13T02:20:44.586" v="1372"/>
          <ac:spMkLst>
            <pc:docMk/>
            <pc:sldMk cId="3203238254" sldId="2076135983"/>
            <ac:spMk id="137" creationId="{24364AC1-2FF5-4487-905F-DB76FC1235F7}"/>
          </ac:spMkLst>
        </pc:spChg>
        <pc:spChg chg="mod">
          <ac:chgData name="Mark Fussell" userId="b5a270b4-0ad9-450c-a0f8-e05aa74f2225" providerId="ADAL" clId="{7205F501-F15B-4589-89D0-E1E9055945A3}" dt="2019-10-13T02:20:32.764" v="1371" actId="20577"/>
          <ac:spMkLst>
            <pc:docMk/>
            <pc:sldMk cId="3203238254" sldId="2076135983"/>
            <ac:spMk id="175" creationId="{AA662AAC-AF6B-405B-8AA1-F388A8D94806}"/>
          </ac:spMkLst>
        </pc:spChg>
        <pc:spChg chg="mod">
          <ac:chgData name="Mark Fussell" userId="b5a270b4-0ad9-450c-a0f8-e05aa74f2225" providerId="ADAL" clId="{7205F501-F15B-4589-89D0-E1E9055945A3}" dt="2019-10-12T21:59:00.217" v="1145" actId="1582"/>
          <ac:spMkLst>
            <pc:docMk/>
            <pc:sldMk cId="3203238254" sldId="2076135983"/>
            <ac:spMk id="221" creationId="{BEA9B112-EFE0-4D89-AD38-1A019BB330B3}"/>
          </ac:spMkLst>
        </pc:spChg>
        <pc:picChg chg="mod">
          <ac:chgData name="Mark Fussell" userId="b5a270b4-0ad9-450c-a0f8-e05aa74f2225" providerId="ADAL" clId="{7205F501-F15B-4589-89D0-E1E9055945A3}" dt="2019-10-13T02:22:00.257" v="1431" actId="1076"/>
          <ac:picMkLst>
            <pc:docMk/>
            <pc:sldMk cId="3203238254" sldId="2076135983"/>
            <ac:picMk id="2" creationId="{F3FC8C92-CA3D-4C7B-B176-D22FB22AD561}"/>
          </ac:picMkLst>
        </pc:picChg>
        <pc:picChg chg="mod">
          <ac:chgData name="Mark Fussell" userId="b5a270b4-0ad9-450c-a0f8-e05aa74f2225" providerId="ADAL" clId="{7205F501-F15B-4589-89D0-E1E9055945A3}" dt="2019-10-13T02:22:14.384" v="1436" actId="1076"/>
          <ac:picMkLst>
            <pc:docMk/>
            <pc:sldMk cId="3203238254" sldId="2076135983"/>
            <ac:picMk id="100" creationId="{C363BFB4-A389-488D-82D7-FD71FB129162}"/>
          </ac:picMkLst>
        </pc:picChg>
        <pc:picChg chg="mod">
          <ac:chgData name="Mark Fussell" userId="b5a270b4-0ad9-450c-a0f8-e05aa74f2225" providerId="ADAL" clId="{7205F501-F15B-4589-89D0-E1E9055945A3}" dt="2019-10-13T02:22:03.675" v="1432" actId="1076"/>
          <ac:picMkLst>
            <pc:docMk/>
            <pc:sldMk cId="3203238254" sldId="2076135983"/>
            <ac:picMk id="101" creationId="{CE142EFD-F1D5-4709-9D8F-7CADC9155999}"/>
          </ac:picMkLst>
        </pc:picChg>
        <pc:picChg chg="mod">
          <ac:chgData name="Mark Fussell" userId="b5a270b4-0ad9-450c-a0f8-e05aa74f2225" providerId="ADAL" clId="{7205F501-F15B-4589-89D0-E1E9055945A3}" dt="2019-10-13T02:22:10.129" v="1435" actId="1076"/>
          <ac:picMkLst>
            <pc:docMk/>
            <pc:sldMk cId="3203238254" sldId="2076135983"/>
            <ac:picMk id="103" creationId="{26E043B2-A796-43CC-9F0F-B2233213578E}"/>
          </ac:picMkLst>
        </pc:picChg>
        <pc:picChg chg="mod">
          <ac:chgData name="Mark Fussell" userId="b5a270b4-0ad9-450c-a0f8-e05aa74f2225" providerId="ADAL" clId="{7205F501-F15B-4589-89D0-E1E9055945A3}" dt="2019-10-13T02:22:06.433" v="1434" actId="1076"/>
          <ac:picMkLst>
            <pc:docMk/>
            <pc:sldMk cId="3203238254" sldId="2076135983"/>
            <ac:picMk id="108" creationId="{910ACFC3-960F-4D4E-88EF-106BE651EA72}"/>
          </ac:picMkLst>
        </pc:picChg>
        <pc:cxnChg chg="mod">
          <ac:chgData name="Mark Fussell" userId="b5a270b4-0ad9-450c-a0f8-e05aa74f2225" providerId="ADAL" clId="{7205F501-F15B-4589-89D0-E1E9055945A3}" dt="2019-10-13T02:21:28.814" v="1387" actId="1076"/>
          <ac:cxnSpMkLst>
            <pc:docMk/>
            <pc:sldMk cId="3203238254" sldId="2076135983"/>
            <ac:cxnSpMk id="65" creationId="{9809459A-EA2D-4094-A88D-9F902BB2BDD8}"/>
          </ac:cxnSpMkLst>
        </pc:cxnChg>
      </pc:sldChg>
      <pc:sldChg chg="del ord">
        <pc:chgData name="Mark Fussell" userId="b5a270b4-0ad9-450c-a0f8-e05aa74f2225" providerId="ADAL" clId="{7205F501-F15B-4589-89D0-E1E9055945A3}" dt="2019-10-13T00:50:33.982" v="1290" actId="47"/>
        <pc:sldMkLst>
          <pc:docMk/>
          <pc:sldMk cId="4152082182" sldId="2076135984"/>
        </pc:sldMkLst>
      </pc:sldChg>
      <pc:sldChg chg="addSp delSp modSp add ord">
        <pc:chgData name="Mark Fussell" userId="b5a270b4-0ad9-450c-a0f8-e05aa74f2225" providerId="ADAL" clId="{7205F501-F15B-4589-89D0-E1E9055945A3}" dt="2019-10-14T22:08:40.403" v="2702" actId="20577"/>
        <pc:sldMkLst>
          <pc:docMk/>
          <pc:sldMk cId="1562661447" sldId="2076135985"/>
        </pc:sldMkLst>
        <pc:spChg chg="add">
          <ac:chgData name="Mark Fussell" userId="b5a270b4-0ad9-450c-a0f8-e05aa74f2225" providerId="ADAL" clId="{7205F501-F15B-4589-89D0-E1E9055945A3}" dt="2019-10-13T00:50:31.923" v="1289"/>
          <ac:spMkLst>
            <pc:docMk/>
            <pc:sldMk cId="1562661447" sldId="2076135985"/>
            <ac:spMk id="30" creationId="{914E7FD4-2559-41E8-8FF9-969FD180DD88}"/>
          </ac:spMkLst>
        </pc:spChg>
        <pc:spChg chg="add">
          <ac:chgData name="Mark Fussell" userId="b5a270b4-0ad9-450c-a0f8-e05aa74f2225" providerId="ADAL" clId="{7205F501-F15B-4589-89D0-E1E9055945A3}" dt="2019-10-13T00:50:31.923" v="1289"/>
          <ac:spMkLst>
            <pc:docMk/>
            <pc:sldMk cId="1562661447" sldId="2076135985"/>
            <ac:spMk id="32" creationId="{04E98C28-C063-4C50-AE40-577F4852E1D8}"/>
          </ac:spMkLst>
        </pc:spChg>
        <pc:spChg chg="del">
          <ac:chgData name="Mark Fussell" userId="b5a270b4-0ad9-450c-a0f8-e05aa74f2225" providerId="ADAL" clId="{7205F501-F15B-4589-89D0-E1E9055945A3}" dt="2019-10-12T22:02:11.961" v="1147" actId="478"/>
          <ac:spMkLst>
            <pc:docMk/>
            <pc:sldMk cId="1562661447" sldId="2076135985"/>
            <ac:spMk id="74" creationId="{1C6AFDD9-1777-4804-B2C2-80D62631B447}"/>
          </ac:spMkLst>
        </pc:spChg>
        <pc:spChg chg="mod">
          <ac:chgData name="Mark Fussell" userId="b5a270b4-0ad9-450c-a0f8-e05aa74f2225" providerId="ADAL" clId="{7205F501-F15B-4589-89D0-E1E9055945A3}" dt="2019-10-14T22:08:40.403" v="2702" actId="20577"/>
          <ac:spMkLst>
            <pc:docMk/>
            <pc:sldMk cId="1562661447" sldId="2076135985"/>
            <ac:spMk id="76" creationId="{1C6AFDD9-1777-4804-B2C2-80D62631B447}"/>
          </ac:spMkLst>
        </pc:spChg>
        <pc:spChg chg="del">
          <ac:chgData name="Mark Fussell" userId="b5a270b4-0ad9-450c-a0f8-e05aa74f2225" providerId="ADAL" clId="{7205F501-F15B-4589-89D0-E1E9055945A3}" dt="2019-10-12T22:02:11.961" v="1147" actId="478"/>
          <ac:spMkLst>
            <pc:docMk/>
            <pc:sldMk cId="1562661447" sldId="2076135985"/>
            <ac:spMk id="83" creationId="{375AA36A-9AC5-4720-8E8C-8B860D7722C8}"/>
          </ac:spMkLst>
        </pc:spChg>
        <pc:spChg chg="mod">
          <ac:chgData name="Mark Fussell" userId="b5a270b4-0ad9-450c-a0f8-e05aa74f2225" providerId="ADAL" clId="{7205F501-F15B-4589-89D0-E1E9055945A3}" dt="2019-10-13T02:22:29.214" v="1437" actId="20577"/>
          <ac:spMkLst>
            <pc:docMk/>
            <pc:sldMk cId="1562661447" sldId="2076135985"/>
            <ac:spMk id="89" creationId="{D72B0096-FCCC-47EA-ADC9-D9ECA55C4DE5}"/>
          </ac:spMkLst>
        </pc:spChg>
        <pc:spChg chg="del">
          <ac:chgData name="Mark Fussell" userId="b5a270b4-0ad9-450c-a0f8-e05aa74f2225" providerId="ADAL" clId="{7205F501-F15B-4589-89D0-E1E9055945A3}" dt="2019-10-12T22:07:45.470" v="1155" actId="478"/>
          <ac:spMkLst>
            <pc:docMk/>
            <pc:sldMk cId="1562661447" sldId="2076135985"/>
            <ac:spMk id="101" creationId="{1C6AFDD9-1777-4804-B2C2-80D62631B447}"/>
          </ac:spMkLst>
        </pc:spChg>
        <pc:spChg chg="mod">
          <ac:chgData name="Mark Fussell" userId="b5a270b4-0ad9-450c-a0f8-e05aa74f2225" providerId="ADAL" clId="{7205F501-F15B-4589-89D0-E1E9055945A3}" dt="2019-10-14T17:11:00.324" v="1551" actId="20577"/>
          <ac:spMkLst>
            <pc:docMk/>
            <pc:sldMk cId="1562661447" sldId="2076135985"/>
            <ac:spMk id="106" creationId="{C329BD5A-7C25-43E8-9578-46AC161479BF}"/>
          </ac:spMkLst>
        </pc:spChg>
        <pc:spChg chg="mod">
          <ac:chgData name="Mark Fussell" userId="b5a270b4-0ad9-450c-a0f8-e05aa74f2225" providerId="ADAL" clId="{7205F501-F15B-4589-89D0-E1E9055945A3}" dt="2019-10-13T02:22:45.362" v="1442" actId="20577"/>
          <ac:spMkLst>
            <pc:docMk/>
            <pc:sldMk cId="1562661447" sldId="2076135985"/>
            <ac:spMk id="155" creationId="{7A2ACF9E-3E77-4104-865B-4E8087C7D2E2}"/>
          </ac:spMkLst>
        </pc:spChg>
        <pc:cxnChg chg="add del mod">
          <ac:chgData name="Mark Fussell" userId="b5a270b4-0ad9-450c-a0f8-e05aa74f2225" providerId="ADAL" clId="{7205F501-F15B-4589-89D0-E1E9055945A3}" dt="2019-10-13T02:23:14.616" v="1446" actId="478"/>
          <ac:cxnSpMkLst>
            <pc:docMk/>
            <pc:sldMk cId="1562661447" sldId="2076135985"/>
            <ac:cxnSpMk id="29" creationId="{1F544FDB-04CA-4630-AED9-119AEA710F6E}"/>
          </ac:cxnSpMkLst>
        </pc:cxnChg>
        <pc:cxnChg chg="add">
          <ac:chgData name="Mark Fussell" userId="b5a270b4-0ad9-450c-a0f8-e05aa74f2225" providerId="ADAL" clId="{7205F501-F15B-4589-89D0-E1E9055945A3}" dt="2019-10-13T00:50:31.923" v="1289"/>
          <ac:cxnSpMkLst>
            <pc:docMk/>
            <pc:sldMk cId="1562661447" sldId="2076135985"/>
            <ac:cxnSpMk id="31" creationId="{0B4D52CD-D298-43AD-96F3-38D0E68F450A}"/>
          </ac:cxnSpMkLst>
        </pc:cxnChg>
        <pc:cxnChg chg="del">
          <ac:chgData name="Mark Fussell" userId="b5a270b4-0ad9-450c-a0f8-e05aa74f2225" providerId="ADAL" clId="{7205F501-F15B-4589-89D0-E1E9055945A3}" dt="2019-10-12T22:02:11.961" v="1147" actId="478"/>
          <ac:cxnSpMkLst>
            <pc:docMk/>
            <pc:sldMk cId="1562661447" sldId="2076135985"/>
            <ac:cxnSpMk id="124" creationId="{C2D5D7A2-DF33-4A2F-A353-0501FAB4759A}"/>
          </ac:cxnSpMkLst>
        </pc:cxnChg>
      </pc:sldChg>
      <pc:sldChg chg="delSp modSp add ord">
        <pc:chgData name="Mark Fussell" userId="b5a270b4-0ad9-450c-a0f8-e05aa74f2225" providerId="ADAL" clId="{7205F501-F15B-4589-89D0-E1E9055945A3}" dt="2019-10-16T18:01:28.963" v="3401" actId="20577"/>
        <pc:sldMkLst>
          <pc:docMk/>
          <pc:sldMk cId="2918492677" sldId="2076135986"/>
        </pc:sldMkLst>
        <pc:spChg chg="mod">
          <ac:chgData name="Mark Fussell" userId="b5a270b4-0ad9-450c-a0f8-e05aa74f2225" providerId="ADAL" clId="{7205F501-F15B-4589-89D0-E1E9055945A3}" dt="2019-10-14T22:27:57.676" v="2724" actId="1076"/>
          <ac:spMkLst>
            <pc:docMk/>
            <pc:sldMk cId="2918492677" sldId="2076135986"/>
            <ac:spMk id="43" creationId="{59F4B613-AAC2-4B62-8A86-9D1DAB148FA0}"/>
          </ac:spMkLst>
        </pc:spChg>
        <pc:spChg chg="mod">
          <ac:chgData name="Mark Fussell" userId="b5a270b4-0ad9-450c-a0f8-e05aa74f2225" providerId="ADAL" clId="{7205F501-F15B-4589-89D0-E1E9055945A3}" dt="2019-10-14T22:27:16.342" v="2715" actId="20577"/>
          <ac:spMkLst>
            <pc:docMk/>
            <pc:sldMk cId="2918492677" sldId="2076135986"/>
            <ac:spMk id="45" creationId="{48D5636F-11F1-4846-8851-361DC3152461}"/>
          </ac:spMkLst>
        </pc:spChg>
        <pc:spChg chg="mod">
          <ac:chgData name="Mark Fussell" userId="b5a270b4-0ad9-450c-a0f8-e05aa74f2225" providerId="ADAL" clId="{7205F501-F15B-4589-89D0-E1E9055945A3}" dt="2019-10-14T22:56:03.755" v="2767" actId="1076"/>
          <ac:spMkLst>
            <pc:docMk/>
            <pc:sldMk cId="2918492677" sldId="2076135986"/>
            <ac:spMk id="46" creationId="{26ADF34D-378C-4E47-A235-2AC2683E2596}"/>
          </ac:spMkLst>
        </pc:spChg>
        <pc:spChg chg="mod ord">
          <ac:chgData name="Mark Fussell" userId="b5a270b4-0ad9-450c-a0f8-e05aa74f2225" providerId="ADAL" clId="{7205F501-F15B-4589-89D0-E1E9055945A3}" dt="2019-10-14T22:28:11.885" v="2727" actId="1076"/>
          <ac:spMkLst>
            <pc:docMk/>
            <pc:sldMk cId="2918492677" sldId="2076135986"/>
            <ac:spMk id="48" creationId="{999F48D5-333A-4714-8FDF-C455DE18DCB1}"/>
          </ac:spMkLst>
        </pc:spChg>
        <pc:spChg chg="mod">
          <ac:chgData name="Mark Fussell" userId="b5a270b4-0ad9-450c-a0f8-e05aa74f2225" providerId="ADAL" clId="{7205F501-F15B-4589-89D0-E1E9055945A3}" dt="2019-10-14T22:28:05.614" v="2726" actId="1076"/>
          <ac:spMkLst>
            <pc:docMk/>
            <pc:sldMk cId="2918492677" sldId="2076135986"/>
            <ac:spMk id="56" creationId="{72ABE174-D19A-489B-9F40-831F67ED6392}"/>
          </ac:spMkLst>
        </pc:spChg>
        <pc:spChg chg="del">
          <ac:chgData name="Mark Fussell" userId="b5a270b4-0ad9-450c-a0f8-e05aa74f2225" providerId="ADAL" clId="{7205F501-F15B-4589-89D0-E1E9055945A3}" dt="2019-10-14T23:07:29.975" v="2775" actId="478"/>
          <ac:spMkLst>
            <pc:docMk/>
            <pc:sldMk cId="2918492677" sldId="2076135986"/>
            <ac:spMk id="66" creationId="{0C25509F-18C2-4937-BA7B-716AAEDF0EFA}"/>
          </ac:spMkLst>
        </pc:spChg>
        <pc:spChg chg="mod">
          <ac:chgData name="Mark Fussell" userId="b5a270b4-0ad9-450c-a0f8-e05aa74f2225" providerId="ADAL" clId="{7205F501-F15B-4589-89D0-E1E9055945A3}" dt="2019-10-14T22:27:03.417" v="2712" actId="1076"/>
          <ac:spMkLst>
            <pc:docMk/>
            <pc:sldMk cId="2918492677" sldId="2076135986"/>
            <ac:spMk id="70" creationId="{A11094B3-8BF5-4889-A822-DFD8A480FBEA}"/>
          </ac:spMkLst>
        </pc:spChg>
        <pc:spChg chg="del">
          <ac:chgData name="Mark Fussell" userId="b5a270b4-0ad9-450c-a0f8-e05aa74f2225" providerId="ADAL" clId="{7205F501-F15B-4589-89D0-E1E9055945A3}" dt="2019-10-14T22:55:34.194" v="2755" actId="478"/>
          <ac:spMkLst>
            <pc:docMk/>
            <pc:sldMk cId="2918492677" sldId="2076135986"/>
            <ac:spMk id="77" creationId="{21D863BA-C9A5-428C-8ADC-D6721BAE5587}"/>
          </ac:spMkLst>
        </pc:spChg>
        <pc:spChg chg="del">
          <ac:chgData name="Mark Fussell" userId="b5a270b4-0ad9-450c-a0f8-e05aa74f2225" providerId="ADAL" clId="{7205F501-F15B-4589-89D0-E1E9055945A3}" dt="2019-10-14T22:55:32.029" v="2754" actId="478"/>
          <ac:spMkLst>
            <pc:docMk/>
            <pc:sldMk cId="2918492677" sldId="2076135986"/>
            <ac:spMk id="78" creationId="{AF290520-0DCB-44A6-8F00-DFC74A1ED569}"/>
          </ac:spMkLst>
        </pc:spChg>
        <pc:spChg chg="del">
          <ac:chgData name="Mark Fussell" userId="b5a270b4-0ad9-450c-a0f8-e05aa74f2225" providerId="ADAL" clId="{7205F501-F15B-4589-89D0-E1E9055945A3}" dt="2019-10-14T22:55:25.787" v="2753" actId="478"/>
          <ac:spMkLst>
            <pc:docMk/>
            <pc:sldMk cId="2918492677" sldId="2076135986"/>
            <ac:spMk id="79" creationId="{D8805746-D841-4D13-B514-33B6AF7122C9}"/>
          </ac:spMkLst>
        </pc:spChg>
        <pc:spChg chg="del">
          <ac:chgData name="Mark Fussell" userId="b5a270b4-0ad9-450c-a0f8-e05aa74f2225" providerId="ADAL" clId="{7205F501-F15B-4589-89D0-E1E9055945A3}" dt="2019-10-14T22:55:22.744" v="2752" actId="478"/>
          <ac:spMkLst>
            <pc:docMk/>
            <pc:sldMk cId="2918492677" sldId="2076135986"/>
            <ac:spMk id="80" creationId="{1F0E8128-A556-4784-92C4-ACF486C423F7}"/>
          </ac:spMkLst>
        </pc:spChg>
        <pc:spChg chg="mod">
          <ac:chgData name="Mark Fussell" userId="b5a270b4-0ad9-450c-a0f8-e05aa74f2225" providerId="ADAL" clId="{7205F501-F15B-4589-89D0-E1E9055945A3}" dt="2019-10-14T22:28:23.582" v="2730" actId="20577"/>
          <ac:spMkLst>
            <pc:docMk/>
            <pc:sldMk cId="2918492677" sldId="2076135986"/>
            <ac:spMk id="91" creationId="{05770979-16C3-49D0-969D-93AB9D2D0361}"/>
          </ac:spMkLst>
        </pc:spChg>
        <pc:spChg chg="mod">
          <ac:chgData name="Mark Fussell" userId="b5a270b4-0ad9-450c-a0f8-e05aa74f2225" providerId="ADAL" clId="{7205F501-F15B-4589-89D0-E1E9055945A3}" dt="2019-10-16T18:01:28.963" v="3401" actId="20577"/>
          <ac:spMkLst>
            <pc:docMk/>
            <pc:sldMk cId="2918492677" sldId="2076135986"/>
            <ac:spMk id="95" creationId="{5D7E8C47-DEB8-4580-AA17-4DB367D59D8D}"/>
          </ac:spMkLst>
        </pc:spChg>
        <pc:spChg chg="mod">
          <ac:chgData name="Mark Fussell" userId="b5a270b4-0ad9-450c-a0f8-e05aa74f2225" providerId="ADAL" clId="{7205F501-F15B-4589-89D0-E1E9055945A3}" dt="2019-10-14T22:55:54.172" v="2766" actId="20577"/>
          <ac:spMkLst>
            <pc:docMk/>
            <pc:sldMk cId="2918492677" sldId="2076135986"/>
            <ac:spMk id="98" creationId="{64368615-8325-4EFC-B6C9-49FDBFAE8723}"/>
          </ac:spMkLst>
        </pc:spChg>
        <pc:spChg chg="mod">
          <ac:chgData name="Mark Fussell" userId="b5a270b4-0ad9-450c-a0f8-e05aa74f2225" providerId="ADAL" clId="{7205F501-F15B-4589-89D0-E1E9055945A3}" dt="2019-10-14T22:27:33.225" v="2718" actId="20577"/>
          <ac:spMkLst>
            <pc:docMk/>
            <pc:sldMk cId="2918492677" sldId="2076135986"/>
            <ac:spMk id="137" creationId="{24364AC1-2FF5-4487-905F-DB76FC1235F7}"/>
          </ac:spMkLst>
        </pc:spChg>
        <pc:spChg chg="mod">
          <ac:chgData name="Mark Fussell" userId="b5a270b4-0ad9-450c-a0f8-e05aa74f2225" providerId="ADAL" clId="{7205F501-F15B-4589-89D0-E1E9055945A3}" dt="2019-10-14T22:28:16.474" v="2728" actId="1076"/>
          <ac:spMkLst>
            <pc:docMk/>
            <pc:sldMk cId="2918492677" sldId="2076135986"/>
            <ac:spMk id="138" creationId="{D0C67083-A75C-4BDA-B568-74FA756150F7}"/>
          </ac:spMkLst>
        </pc:spChg>
        <pc:spChg chg="mod ord">
          <ac:chgData name="Mark Fussell" userId="b5a270b4-0ad9-450c-a0f8-e05aa74f2225" providerId="ADAL" clId="{7205F501-F15B-4589-89D0-E1E9055945A3}" dt="2019-10-14T22:28:20.081" v="2729" actId="1076"/>
          <ac:spMkLst>
            <pc:docMk/>
            <pc:sldMk cId="2918492677" sldId="2076135986"/>
            <ac:spMk id="148" creationId="{381C20FA-DA48-459E-B683-909BCC18C45E}"/>
          </ac:spMkLst>
        </pc:spChg>
        <pc:spChg chg="mod">
          <ac:chgData name="Mark Fussell" userId="b5a270b4-0ad9-450c-a0f8-e05aa74f2225" providerId="ADAL" clId="{7205F501-F15B-4589-89D0-E1E9055945A3}" dt="2019-10-14T22:27:42.030" v="2720" actId="6549"/>
          <ac:spMkLst>
            <pc:docMk/>
            <pc:sldMk cId="2918492677" sldId="2076135986"/>
            <ac:spMk id="175" creationId="{AA662AAC-AF6B-405B-8AA1-F388A8D94806}"/>
          </ac:spMkLst>
        </pc:spChg>
        <pc:spChg chg="mod">
          <ac:chgData name="Mark Fussell" userId="b5a270b4-0ad9-450c-a0f8-e05aa74f2225" providerId="ADAL" clId="{7205F501-F15B-4589-89D0-E1E9055945A3}" dt="2019-10-14T22:27:46.779" v="2721" actId="1076"/>
          <ac:spMkLst>
            <pc:docMk/>
            <pc:sldMk cId="2918492677" sldId="2076135986"/>
            <ac:spMk id="176" creationId="{884DBD53-0D69-4494-AED8-B27065956C84}"/>
          </ac:spMkLst>
        </pc:spChg>
        <pc:picChg chg="del">
          <ac:chgData name="Mark Fussell" userId="b5a270b4-0ad9-450c-a0f8-e05aa74f2225" providerId="ADAL" clId="{7205F501-F15B-4589-89D0-E1E9055945A3}" dt="2019-10-14T22:26:59.516" v="2711" actId="478"/>
          <ac:picMkLst>
            <pc:docMk/>
            <pc:sldMk cId="2918492677" sldId="2076135986"/>
            <ac:picMk id="2" creationId="{F3FC8C92-CA3D-4C7B-B176-D22FB22AD561}"/>
          </ac:picMkLst>
        </pc:picChg>
        <pc:picChg chg="del">
          <ac:chgData name="Mark Fussell" userId="b5a270b4-0ad9-450c-a0f8-e05aa74f2225" providerId="ADAL" clId="{7205F501-F15B-4589-89D0-E1E9055945A3}" dt="2019-10-14T22:26:55.629" v="2708" actId="478"/>
          <ac:picMkLst>
            <pc:docMk/>
            <pc:sldMk cId="2918492677" sldId="2076135986"/>
            <ac:picMk id="47" creationId="{0A6D85C2-19BA-42E1-8940-109F0E9A2EC4}"/>
          </ac:picMkLst>
        </pc:picChg>
        <pc:picChg chg="del">
          <ac:chgData name="Mark Fussell" userId="b5a270b4-0ad9-450c-a0f8-e05aa74f2225" providerId="ADAL" clId="{7205F501-F15B-4589-89D0-E1E9055945A3}" dt="2019-10-14T22:26:54.699" v="2707" actId="478"/>
          <ac:picMkLst>
            <pc:docMk/>
            <pc:sldMk cId="2918492677" sldId="2076135986"/>
            <ac:picMk id="100" creationId="{C363BFB4-A389-488D-82D7-FD71FB129162}"/>
          </ac:picMkLst>
        </pc:picChg>
        <pc:picChg chg="del">
          <ac:chgData name="Mark Fussell" userId="b5a270b4-0ad9-450c-a0f8-e05aa74f2225" providerId="ADAL" clId="{7205F501-F15B-4589-89D0-E1E9055945A3}" dt="2019-10-14T22:26:53.854" v="2706" actId="478"/>
          <ac:picMkLst>
            <pc:docMk/>
            <pc:sldMk cId="2918492677" sldId="2076135986"/>
            <ac:picMk id="101" creationId="{CE142EFD-F1D5-4709-9D8F-7CADC9155999}"/>
          </ac:picMkLst>
        </pc:picChg>
        <pc:picChg chg="del">
          <ac:chgData name="Mark Fussell" userId="b5a270b4-0ad9-450c-a0f8-e05aa74f2225" providerId="ADAL" clId="{7205F501-F15B-4589-89D0-E1E9055945A3}" dt="2019-10-14T22:26:57.904" v="2710" actId="478"/>
          <ac:picMkLst>
            <pc:docMk/>
            <pc:sldMk cId="2918492677" sldId="2076135986"/>
            <ac:picMk id="103" creationId="{26E043B2-A796-43CC-9F0F-B2233213578E}"/>
          </ac:picMkLst>
        </pc:picChg>
        <pc:picChg chg="del">
          <ac:chgData name="Mark Fussell" userId="b5a270b4-0ad9-450c-a0f8-e05aa74f2225" providerId="ADAL" clId="{7205F501-F15B-4589-89D0-E1E9055945A3}" dt="2019-10-14T22:26:52.819" v="2705" actId="478"/>
          <ac:picMkLst>
            <pc:docMk/>
            <pc:sldMk cId="2918492677" sldId="2076135986"/>
            <ac:picMk id="108" creationId="{910ACFC3-960F-4D4E-88EF-106BE651EA72}"/>
          </ac:picMkLst>
        </pc:picChg>
        <pc:picChg chg="del">
          <ac:chgData name="Mark Fussell" userId="b5a270b4-0ad9-450c-a0f8-e05aa74f2225" providerId="ADAL" clId="{7205F501-F15B-4589-89D0-E1E9055945A3}" dt="2019-10-14T22:26:51.583" v="2704" actId="478"/>
          <ac:picMkLst>
            <pc:docMk/>
            <pc:sldMk cId="2918492677" sldId="2076135986"/>
            <ac:picMk id="109" creationId="{12F32549-4D80-4141-8387-84D6A2014674}"/>
          </ac:picMkLst>
        </pc:picChg>
        <pc:picChg chg="del">
          <ac:chgData name="Mark Fussell" userId="b5a270b4-0ad9-450c-a0f8-e05aa74f2225" providerId="ADAL" clId="{7205F501-F15B-4589-89D0-E1E9055945A3}" dt="2019-10-14T22:26:56.441" v="2709" actId="478"/>
          <ac:picMkLst>
            <pc:docMk/>
            <pc:sldMk cId="2918492677" sldId="2076135986"/>
            <ac:picMk id="110" creationId="{6D546EC5-90E1-4C60-A99F-EDF81B6FC3FD}"/>
          </ac:picMkLst>
        </pc:picChg>
      </pc:sldChg>
      <pc:sldChg chg="addSp delSp modSp add del">
        <pc:chgData name="Mark Fussell" userId="b5a270b4-0ad9-450c-a0f8-e05aa74f2225" providerId="ADAL" clId="{7205F501-F15B-4589-89D0-E1E9055945A3}" dt="2019-10-14T19:11:31.067" v="2401" actId="47"/>
        <pc:sldMkLst>
          <pc:docMk/>
          <pc:sldMk cId="3377698034" sldId="2076135986"/>
        </pc:sldMkLst>
        <pc:spChg chg="add mod">
          <ac:chgData name="Mark Fussell" userId="b5a270b4-0ad9-450c-a0f8-e05aa74f2225" providerId="ADAL" clId="{7205F501-F15B-4589-89D0-E1E9055945A3}" dt="2019-10-14T19:00:24.166" v="2143" actId="20577"/>
          <ac:spMkLst>
            <pc:docMk/>
            <pc:sldMk cId="3377698034" sldId="2076135986"/>
            <ac:spMk id="8" creationId="{D75E8F2C-002C-49A0-8F8F-7D04293E8EF9}"/>
          </ac:spMkLst>
        </pc:spChg>
        <pc:spChg chg="mod">
          <ac:chgData name="Mark Fussell" userId="b5a270b4-0ad9-450c-a0f8-e05aa74f2225" providerId="ADAL" clId="{7205F501-F15B-4589-89D0-E1E9055945A3}" dt="2019-10-14T18:58:44.945" v="2106" actId="6549"/>
          <ac:spMkLst>
            <pc:docMk/>
            <pc:sldMk cId="3377698034" sldId="2076135986"/>
            <ac:spMk id="184" creationId="{7ADB8815-D5EE-4ED5-98A0-C220B0E6C89A}"/>
          </ac:spMkLst>
        </pc:spChg>
        <pc:spChg chg="add del">
          <ac:chgData name="Mark Fussell" userId="b5a270b4-0ad9-450c-a0f8-e05aa74f2225" providerId="ADAL" clId="{7205F501-F15B-4589-89D0-E1E9055945A3}" dt="2019-10-14T18:59:24.544" v="2117" actId="478"/>
          <ac:spMkLst>
            <pc:docMk/>
            <pc:sldMk cId="3377698034" sldId="2076135986"/>
            <ac:spMk id="186" creationId="{37012312-0C3C-4C21-A725-956CBB79746F}"/>
          </ac:spMkLst>
        </pc:spChg>
        <pc:spChg chg="mod">
          <ac:chgData name="Mark Fussell" userId="b5a270b4-0ad9-450c-a0f8-e05aa74f2225" providerId="ADAL" clId="{7205F501-F15B-4589-89D0-E1E9055945A3}" dt="2019-10-14T18:59:03.803" v="2114" actId="1076"/>
          <ac:spMkLst>
            <pc:docMk/>
            <pc:sldMk cId="3377698034" sldId="2076135986"/>
            <ac:spMk id="189" creationId="{F415D145-E267-4C12-B496-785DC15FBC5B}"/>
          </ac:spMkLst>
        </pc:spChg>
        <pc:grpChg chg="add del mod">
          <ac:chgData name="Mark Fussell" userId="b5a270b4-0ad9-450c-a0f8-e05aa74f2225" providerId="ADAL" clId="{7205F501-F15B-4589-89D0-E1E9055945A3}" dt="2019-10-14T18:59:37.151" v="2122" actId="478"/>
          <ac:grpSpMkLst>
            <pc:docMk/>
            <pc:sldMk cId="3377698034" sldId="2076135986"/>
            <ac:grpSpMk id="80" creationId="{8FA3F250-6DE1-4F22-9F1B-5071D6750966}"/>
          </ac:grpSpMkLst>
        </pc:grpChg>
        <pc:picChg chg="add del mod">
          <ac:chgData name="Mark Fussell" userId="b5a270b4-0ad9-450c-a0f8-e05aa74f2225" providerId="ADAL" clId="{7205F501-F15B-4589-89D0-E1E9055945A3}" dt="2019-10-14T19:00:15.297" v="2138" actId="478"/>
          <ac:picMkLst>
            <pc:docMk/>
            <pc:sldMk cId="3377698034" sldId="2076135986"/>
            <ac:picMk id="130" creationId="{85237544-AD94-4D24-9A4A-02F07FBA3B64}"/>
          </ac:picMkLst>
        </pc:picChg>
        <pc:picChg chg="add del">
          <ac:chgData name="Mark Fussell" userId="b5a270b4-0ad9-450c-a0f8-e05aa74f2225" providerId="ADAL" clId="{7205F501-F15B-4589-89D0-E1E9055945A3}" dt="2019-10-14T18:59:38.453" v="2123" actId="478"/>
          <ac:picMkLst>
            <pc:docMk/>
            <pc:sldMk cId="3377698034" sldId="2076135986"/>
            <ac:picMk id="135" creationId="{59F176CD-633E-46BF-AB6F-0EFB667B6245}"/>
          </ac:picMkLst>
        </pc:picChg>
        <pc:picChg chg="add del mod">
          <ac:chgData name="Mark Fussell" userId="b5a270b4-0ad9-450c-a0f8-e05aa74f2225" providerId="ADAL" clId="{7205F501-F15B-4589-89D0-E1E9055945A3}" dt="2019-10-14T19:00:15.297" v="2138" actId="478"/>
          <ac:picMkLst>
            <pc:docMk/>
            <pc:sldMk cId="3377698034" sldId="2076135986"/>
            <ac:picMk id="162" creationId="{D79B8667-5745-4591-A031-E426EE7F6E2A}"/>
          </ac:picMkLst>
        </pc:picChg>
        <pc:picChg chg="add del">
          <ac:chgData name="Mark Fussell" userId="b5a270b4-0ad9-450c-a0f8-e05aa74f2225" providerId="ADAL" clId="{7205F501-F15B-4589-89D0-E1E9055945A3}" dt="2019-10-14T18:59:31.077" v="2119" actId="478"/>
          <ac:picMkLst>
            <pc:docMk/>
            <pc:sldMk cId="3377698034" sldId="2076135986"/>
            <ac:picMk id="164" creationId="{BA96D16E-15FF-41E2-8658-F2AB06132F1F}"/>
          </ac:picMkLst>
        </pc:picChg>
        <pc:picChg chg="add del">
          <ac:chgData name="Mark Fussell" userId="b5a270b4-0ad9-450c-a0f8-e05aa74f2225" providerId="ADAL" clId="{7205F501-F15B-4589-89D0-E1E9055945A3}" dt="2019-10-14T18:59:37.151" v="2122" actId="478"/>
          <ac:picMkLst>
            <pc:docMk/>
            <pc:sldMk cId="3377698034" sldId="2076135986"/>
            <ac:picMk id="1026" creationId="{C9BC6006-3251-49B6-A412-6D060AF1CED3}"/>
          </ac:picMkLst>
        </pc:picChg>
        <pc:picChg chg="add del">
          <ac:chgData name="Mark Fussell" userId="b5a270b4-0ad9-450c-a0f8-e05aa74f2225" providerId="ADAL" clId="{7205F501-F15B-4589-89D0-E1E9055945A3}" dt="2019-10-14T18:59:30.014" v="2118" actId="478"/>
          <ac:picMkLst>
            <pc:docMk/>
            <pc:sldMk cId="3377698034" sldId="2076135986"/>
            <ac:picMk id="1028" creationId="{6C3C99E8-EAB2-4403-A4F2-93A83801F4E7}"/>
          </ac:picMkLst>
        </pc:picChg>
      </pc:sldChg>
      <pc:sldChg chg="new del">
        <pc:chgData name="Mark Fussell" userId="b5a270b4-0ad9-450c-a0f8-e05aa74f2225" providerId="ADAL" clId="{7205F501-F15B-4589-89D0-E1E9055945A3}" dt="2019-10-26T22:24:26.138" v="3408" actId="47"/>
        <pc:sldMkLst>
          <pc:docMk/>
          <pc:sldMk cId="1806231190" sldId="2076135987"/>
        </pc:sldMkLst>
      </pc:sldChg>
      <pc:sldChg chg="add del">
        <pc:chgData name="Mark Fussell" userId="b5a270b4-0ad9-450c-a0f8-e05aa74f2225" providerId="ADAL" clId="{7205F501-F15B-4589-89D0-E1E9055945A3}" dt="2019-10-26T23:30:35.508" v="5241" actId="47"/>
        <pc:sldMkLst>
          <pc:docMk/>
          <pc:sldMk cId="2929187172" sldId="2076135987"/>
        </pc:sldMkLst>
      </pc:sldChg>
      <pc:sldChg chg="addSp delSp modSp new del">
        <pc:chgData name="Mark Fussell" userId="b5a270b4-0ad9-450c-a0f8-e05aa74f2225" providerId="ADAL" clId="{7205F501-F15B-4589-89D0-E1E9055945A3}" dt="2019-10-27T22:07:47.710" v="6455" actId="47"/>
        <pc:sldMkLst>
          <pc:docMk/>
          <pc:sldMk cId="1854515082" sldId="2076135988"/>
        </pc:sldMkLst>
        <pc:spChg chg="mod">
          <ac:chgData name="Mark Fussell" userId="b5a270b4-0ad9-450c-a0f8-e05aa74f2225" providerId="ADAL" clId="{7205F501-F15B-4589-89D0-E1E9055945A3}" dt="2019-10-27T21:45:12.015" v="5315" actId="1076"/>
          <ac:spMkLst>
            <pc:docMk/>
            <pc:sldMk cId="1854515082" sldId="2076135988"/>
            <ac:spMk id="2" creationId="{E907ED95-34CF-4484-97D7-1BAAB2EEC4DA}"/>
          </ac:spMkLst>
        </pc:spChg>
        <pc:spChg chg="del mod">
          <ac:chgData name="Mark Fussell" userId="b5a270b4-0ad9-450c-a0f8-e05aa74f2225" providerId="ADAL" clId="{7205F501-F15B-4589-89D0-E1E9055945A3}" dt="2019-10-26T22:28:56.285" v="3430" actId="478"/>
          <ac:spMkLst>
            <pc:docMk/>
            <pc:sldMk cId="1854515082" sldId="2076135988"/>
            <ac:spMk id="4" creationId="{0BC6F8C7-1B2F-436F-97A7-DF224119462A}"/>
          </ac:spMkLst>
        </pc:spChg>
        <pc:spChg chg="del mod topLvl">
          <ac:chgData name="Mark Fussell" userId="b5a270b4-0ad9-450c-a0f8-e05aa74f2225" providerId="ADAL" clId="{7205F501-F15B-4589-89D0-E1E9055945A3}" dt="2019-10-26T23:06:16.460" v="4351" actId="478"/>
          <ac:spMkLst>
            <pc:docMk/>
            <pc:sldMk cId="1854515082" sldId="2076135988"/>
            <ac:spMk id="5" creationId="{EC432A5D-7486-46FF-B22C-79327C3912FA}"/>
          </ac:spMkLst>
        </pc:spChg>
        <pc:spChg chg="mod topLvl">
          <ac:chgData name="Mark Fussell" userId="b5a270b4-0ad9-450c-a0f8-e05aa74f2225" providerId="ADAL" clId="{7205F501-F15B-4589-89D0-E1E9055945A3}" dt="2019-10-27T21:45:21.167" v="5344" actId="1035"/>
          <ac:spMkLst>
            <pc:docMk/>
            <pc:sldMk cId="1854515082" sldId="2076135988"/>
            <ac:spMk id="7" creationId="{4FAC5FE4-52EC-4121-9D82-2E99B08E2AB7}"/>
          </ac:spMkLst>
        </pc:spChg>
        <pc:spChg chg="mod topLvl">
          <ac:chgData name="Mark Fussell" userId="b5a270b4-0ad9-450c-a0f8-e05aa74f2225" providerId="ADAL" clId="{7205F501-F15B-4589-89D0-E1E9055945A3}" dt="2019-10-27T21:45:21.167" v="5344" actId="1035"/>
          <ac:spMkLst>
            <pc:docMk/>
            <pc:sldMk cId="1854515082" sldId="2076135988"/>
            <ac:spMk id="8" creationId="{18551DE6-CBF2-45AB-82C4-4597249EE391}"/>
          </ac:spMkLst>
        </pc:spChg>
        <pc:spChg chg="mod">
          <ac:chgData name="Mark Fussell" userId="b5a270b4-0ad9-450c-a0f8-e05aa74f2225" providerId="ADAL" clId="{7205F501-F15B-4589-89D0-E1E9055945A3}" dt="2019-10-26T22:36:38.060" v="3695" actId="20577"/>
          <ac:spMkLst>
            <pc:docMk/>
            <pc:sldMk cId="1854515082" sldId="2076135988"/>
            <ac:spMk id="10" creationId="{7B7F567A-B008-4F00-94F0-626A0C177245}"/>
          </ac:spMkLst>
        </pc:spChg>
        <pc:spChg chg="mod">
          <ac:chgData name="Mark Fussell" userId="b5a270b4-0ad9-450c-a0f8-e05aa74f2225" providerId="ADAL" clId="{7205F501-F15B-4589-89D0-E1E9055945A3}" dt="2019-10-26T22:35:55.574" v="3663" actId="6549"/>
          <ac:spMkLst>
            <pc:docMk/>
            <pc:sldMk cId="1854515082" sldId="2076135988"/>
            <ac:spMk id="12" creationId="{307BD1BA-C81F-4E88-96D3-53ACC128874B}"/>
          </ac:spMkLst>
        </pc:spChg>
        <pc:spChg chg="del mod topLvl">
          <ac:chgData name="Mark Fussell" userId="b5a270b4-0ad9-450c-a0f8-e05aa74f2225" providerId="ADAL" clId="{7205F501-F15B-4589-89D0-E1E9055945A3}" dt="2019-10-26T23:06:22.725" v="4353" actId="478"/>
          <ac:spMkLst>
            <pc:docMk/>
            <pc:sldMk cId="1854515082" sldId="2076135988"/>
            <ac:spMk id="13" creationId="{31771FAB-B3E8-463F-93D1-2E9174DBE2C3}"/>
          </ac:spMkLst>
        </pc:spChg>
        <pc:spChg chg="mod topLvl">
          <ac:chgData name="Mark Fussell" userId="b5a270b4-0ad9-450c-a0f8-e05aa74f2225" providerId="ADAL" clId="{7205F501-F15B-4589-89D0-E1E9055945A3}" dt="2019-10-26T22:35:04.613" v="3640" actId="164"/>
          <ac:spMkLst>
            <pc:docMk/>
            <pc:sldMk cId="1854515082" sldId="2076135988"/>
            <ac:spMk id="15" creationId="{79A5BBCD-770F-41E5-80E6-752ED1D9C0E9}"/>
          </ac:spMkLst>
        </pc:spChg>
        <pc:spChg chg="mod topLvl">
          <ac:chgData name="Mark Fussell" userId="b5a270b4-0ad9-450c-a0f8-e05aa74f2225" providerId="ADAL" clId="{7205F501-F15B-4589-89D0-E1E9055945A3}" dt="2019-10-26T22:35:04.613" v="3640" actId="164"/>
          <ac:spMkLst>
            <pc:docMk/>
            <pc:sldMk cId="1854515082" sldId="2076135988"/>
            <ac:spMk id="16" creationId="{B1436F5C-D9DB-4065-B803-52EE0FED886C}"/>
          </ac:spMkLst>
        </pc:spChg>
        <pc:spChg chg="mod topLvl">
          <ac:chgData name="Mark Fussell" userId="b5a270b4-0ad9-450c-a0f8-e05aa74f2225" providerId="ADAL" clId="{7205F501-F15B-4589-89D0-E1E9055945A3}" dt="2019-10-26T22:35:04.613" v="3640" actId="164"/>
          <ac:spMkLst>
            <pc:docMk/>
            <pc:sldMk cId="1854515082" sldId="2076135988"/>
            <ac:spMk id="17" creationId="{A173BF8D-E539-4E35-B11C-8353138E289C}"/>
          </ac:spMkLst>
        </pc:spChg>
        <pc:spChg chg="mod topLvl">
          <ac:chgData name="Mark Fussell" userId="b5a270b4-0ad9-450c-a0f8-e05aa74f2225" providerId="ADAL" clId="{7205F501-F15B-4589-89D0-E1E9055945A3}" dt="2019-10-26T22:35:04.613" v="3640" actId="164"/>
          <ac:spMkLst>
            <pc:docMk/>
            <pc:sldMk cId="1854515082" sldId="2076135988"/>
            <ac:spMk id="18" creationId="{C4CC41C8-C6B0-47ED-93C6-88C3C001ECE0}"/>
          </ac:spMkLst>
        </pc:spChg>
        <pc:spChg chg="mod topLvl">
          <ac:chgData name="Mark Fussell" userId="b5a270b4-0ad9-450c-a0f8-e05aa74f2225" providerId="ADAL" clId="{7205F501-F15B-4589-89D0-E1E9055945A3}" dt="2019-10-26T22:35:04.613" v="3640" actId="164"/>
          <ac:spMkLst>
            <pc:docMk/>
            <pc:sldMk cId="1854515082" sldId="2076135988"/>
            <ac:spMk id="19" creationId="{D9F2CBF7-FEC0-4669-B85F-F6011FC90D72}"/>
          </ac:spMkLst>
        </pc:spChg>
        <pc:spChg chg="add del">
          <ac:chgData name="Mark Fussell" userId="b5a270b4-0ad9-450c-a0f8-e05aa74f2225" providerId="ADAL" clId="{7205F501-F15B-4589-89D0-E1E9055945A3}" dt="2019-10-26T22:25:59.072" v="3425" actId="478"/>
          <ac:spMkLst>
            <pc:docMk/>
            <pc:sldMk cId="1854515082" sldId="2076135988"/>
            <ac:spMk id="22" creationId="{DFC84D33-A100-473A-A79B-2B492CC0B4C1}"/>
          </ac:spMkLst>
        </pc:spChg>
        <pc:spChg chg="add mod">
          <ac:chgData name="Mark Fussell" userId="b5a270b4-0ad9-450c-a0f8-e05aa74f2225" providerId="ADAL" clId="{7205F501-F15B-4589-89D0-E1E9055945A3}" dt="2019-10-26T22:56:15.876" v="4042" actId="14100"/>
          <ac:spMkLst>
            <pc:docMk/>
            <pc:sldMk cId="1854515082" sldId="2076135988"/>
            <ac:spMk id="26" creationId="{233E2B1A-2DF7-4367-BB83-A89B8012679C}"/>
          </ac:spMkLst>
        </pc:spChg>
        <pc:spChg chg="add mod">
          <ac:chgData name="Mark Fussell" userId="b5a270b4-0ad9-450c-a0f8-e05aa74f2225" providerId="ADAL" clId="{7205F501-F15B-4589-89D0-E1E9055945A3}" dt="2019-10-26T22:38:07.858" v="3721" actId="164"/>
          <ac:spMkLst>
            <pc:docMk/>
            <pc:sldMk cId="1854515082" sldId="2076135988"/>
            <ac:spMk id="27" creationId="{F0FA5E4E-F11C-4C1E-BCFF-8707F1E99BEC}"/>
          </ac:spMkLst>
        </pc:spChg>
        <pc:spChg chg="add mod">
          <ac:chgData name="Mark Fussell" userId="b5a270b4-0ad9-450c-a0f8-e05aa74f2225" providerId="ADAL" clId="{7205F501-F15B-4589-89D0-E1E9055945A3}" dt="2019-10-26T22:38:07.858" v="3721" actId="164"/>
          <ac:spMkLst>
            <pc:docMk/>
            <pc:sldMk cId="1854515082" sldId="2076135988"/>
            <ac:spMk id="28" creationId="{CB2E993E-E3BC-410D-A3FB-464F8CEDDF17}"/>
          </ac:spMkLst>
        </pc:spChg>
        <pc:spChg chg="mod topLvl">
          <ac:chgData name="Mark Fussell" userId="b5a270b4-0ad9-450c-a0f8-e05aa74f2225" providerId="ADAL" clId="{7205F501-F15B-4589-89D0-E1E9055945A3}" dt="2019-10-26T22:43:41.614" v="3818" actId="478"/>
          <ac:spMkLst>
            <pc:docMk/>
            <pc:sldMk cId="1854515082" sldId="2076135988"/>
            <ac:spMk id="34" creationId="{F370CC6F-4AD8-4C1E-8E64-E81DB1218869}"/>
          </ac:spMkLst>
        </pc:spChg>
        <pc:spChg chg="add del mod topLvl">
          <ac:chgData name="Mark Fussell" userId="b5a270b4-0ad9-450c-a0f8-e05aa74f2225" providerId="ADAL" clId="{7205F501-F15B-4589-89D0-E1E9055945A3}" dt="2019-10-26T23:22:34.420" v="4967" actId="20577"/>
          <ac:spMkLst>
            <pc:docMk/>
            <pc:sldMk cId="1854515082" sldId="2076135988"/>
            <ac:spMk id="35" creationId="{7F387308-E497-4589-BB15-80F85BE86293}"/>
          </ac:spMkLst>
        </pc:spChg>
        <pc:spChg chg="add del mod">
          <ac:chgData name="Mark Fussell" userId="b5a270b4-0ad9-450c-a0f8-e05aa74f2225" providerId="ADAL" clId="{7205F501-F15B-4589-89D0-E1E9055945A3}" dt="2019-10-26T22:47:50.808" v="3914"/>
          <ac:spMkLst>
            <pc:docMk/>
            <pc:sldMk cId="1854515082" sldId="2076135988"/>
            <ac:spMk id="42" creationId="{6A8DC6F4-7019-4359-A0EE-5CD4CEE2D393}"/>
          </ac:spMkLst>
        </pc:spChg>
        <pc:spChg chg="add del mod">
          <ac:chgData name="Mark Fussell" userId="b5a270b4-0ad9-450c-a0f8-e05aa74f2225" providerId="ADAL" clId="{7205F501-F15B-4589-89D0-E1E9055945A3}" dt="2019-10-26T22:47:50.808" v="3914"/>
          <ac:spMkLst>
            <pc:docMk/>
            <pc:sldMk cId="1854515082" sldId="2076135988"/>
            <ac:spMk id="43" creationId="{0F13008B-5E5D-42CC-BB5C-1352FAAB3F60}"/>
          </ac:spMkLst>
        </pc:spChg>
        <pc:spChg chg="add del mod">
          <ac:chgData name="Mark Fussell" userId="b5a270b4-0ad9-450c-a0f8-e05aa74f2225" providerId="ADAL" clId="{7205F501-F15B-4589-89D0-E1E9055945A3}" dt="2019-10-26T22:47:50.808" v="3914"/>
          <ac:spMkLst>
            <pc:docMk/>
            <pc:sldMk cId="1854515082" sldId="2076135988"/>
            <ac:spMk id="50" creationId="{C1146BD0-DEDA-4BA8-A985-A4B2C37BBE18}"/>
          </ac:spMkLst>
        </pc:spChg>
        <pc:spChg chg="add del mod">
          <ac:chgData name="Mark Fussell" userId="b5a270b4-0ad9-450c-a0f8-e05aa74f2225" providerId="ADAL" clId="{7205F501-F15B-4589-89D0-E1E9055945A3}" dt="2019-10-26T22:47:50.808" v="3914"/>
          <ac:spMkLst>
            <pc:docMk/>
            <pc:sldMk cId="1854515082" sldId="2076135988"/>
            <ac:spMk id="51" creationId="{8DDDFFD6-902C-41A5-BAF2-2C1CD553C3EC}"/>
          </ac:spMkLst>
        </pc:spChg>
        <pc:spChg chg="mod">
          <ac:chgData name="Mark Fussell" userId="b5a270b4-0ad9-450c-a0f8-e05aa74f2225" providerId="ADAL" clId="{7205F501-F15B-4589-89D0-E1E9055945A3}" dt="2019-10-26T22:47:49.076" v="3908" actId="6549"/>
          <ac:spMkLst>
            <pc:docMk/>
            <pc:sldMk cId="1854515082" sldId="2076135988"/>
            <ac:spMk id="59" creationId="{F9D5A939-0CC2-42F8-96D8-9D5F100ECA68}"/>
          </ac:spMkLst>
        </pc:spChg>
        <pc:spChg chg="add del mod">
          <ac:chgData name="Mark Fussell" userId="b5a270b4-0ad9-450c-a0f8-e05aa74f2225" providerId="ADAL" clId="{7205F501-F15B-4589-89D0-E1E9055945A3}" dt="2019-10-26T22:47:46.998" v="3902" actId="767"/>
          <ac:spMkLst>
            <pc:docMk/>
            <pc:sldMk cId="1854515082" sldId="2076135988"/>
            <ac:spMk id="63" creationId="{0B66F4D4-DEE5-4806-A8AC-D4D129D519A2}"/>
          </ac:spMkLst>
        </pc:spChg>
        <pc:spChg chg="add mod">
          <ac:chgData name="Mark Fussell" userId="b5a270b4-0ad9-450c-a0f8-e05aa74f2225" providerId="ADAL" clId="{7205F501-F15B-4589-89D0-E1E9055945A3}" dt="2019-10-26T23:05:58.623" v="4347" actId="164"/>
          <ac:spMkLst>
            <pc:docMk/>
            <pc:sldMk cId="1854515082" sldId="2076135988"/>
            <ac:spMk id="67" creationId="{8301B39B-3F6E-454C-8646-BEFF07912546}"/>
          </ac:spMkLst>
        </pc:spChg>
        <pc:spChg chg="add mod">
          <ac:chgData name="Mark Fussell" userId="b5a270b4-0ad9-450c-a0f8-e05aa74f2225" providerId="ADAL" clId="{7205F501-F15B-4589-89D0-E1E9055945A3}" dt="2019-10-27T21:48:16.025" v="5419" actId="6549"/>
          <ac:spMkLst>
            <pc:docMk/>
            <pc:sldMk cId="1854515082" sldId="2076135988"/>
            <ac:spMk id="68" creationId="{F8097508-DD7A-4A94-AA86-61AC9EB30799}"/>
          </ac:spMkLst>
        </pc:spChg>
        <pc:spChg chg="add mod">
          <ac:chgData name="Mark Fussell" userId="b5a270b4-0ad9-450c-a0f8-e05aa74f2225" providerId="ADAL" clId="{7205F501-F15B-4589-89D0-E1E9055945A3}" dt="2019-10-27T21:49:08.475" v="5425" actId="1076"/>
          <ac:spMkLst>
            <pc:docMk/>
            <pc:sldMk cId="1854515082" sldId="2076135988"/>
            <ac:spMk id="75" creationId="{3F3215FA-BEFB-44BC-AFF0-A46E15FF00E4}"/>
          </ac:spMkLst>
        </pc:spChg>
        <pc:spChg chg="add mod">
          <ac:chgData name="Mark Fussell" userId="b5a270b4-0ad9-450c-a0f8-e05aa74f2225" providerId="ADAL" clId="{7205F501-F15B-4589-89D0-E1E9055945A3}" dt="2019-10-27T21:49:12.913" v="5430" actId="1038"/>
          <ac:spMkLst>
            <pc:docMk/>
            <pc:sldMk cId="1854515082" sldId="2076135988"/>
            <ac:spMk id="76" creationId="{BA78304B-E05A-4DD7-959F-CD5AFD664EEE}"/>
          </ac:spMkLst>
        </pc:spChg>
        <pc:spChg chg="add mod">
          <ac:chgData name="Mark Fussell" userId="b5a270b4-0ad9-450c-a0f8-e05aa74f2225" providerId="ADAL" clId="{7205F501-F15B-4589-89D0-E1E9055945A3}" dt="2019-10-27T21:48:43.634" v="5422" actId="1076"/>
          <ac:spMkLst>
            <pc:docMk/>
            <pc:sldMk cId="1854515082" sldId="2076135988"/>
            <ac:spMk id="84" creationId="{A4491886-55C6-4F09-BF37-EB8D5F8A682D}"/>
          </ac:spMkLst>
        </pc:spChg>
        <pc:spChg chg="add mod">
          <ac:chgData name="Mark Fussell" userId="b5a270b4-0ad9-450c-a0f8-e05aa74f2225" providerId="ADAL" clId="{7205F501-F15B-4589-89D0-E1E9055945A3}" dt="2019-10-27T21:48:43.634" v="5422" actId="1076"/>
          <ac:spMkLst>
            <pc:docMk/>
            <pc:sldMk cId="1854515082" sldId="2076135988"/>
            <ac:spMk id="85" creationId="{30A37324-FE9F-4B36-A7C5-89146EC55FAE}"/>
          </ac:spMkLst>
        </pc:spChg>
        <pc:spChg chg="add del mod">
          <ac:chgData name="Mark Fussell" userId="b5a270b4-0ad9-450c-a0f8-e05aa74f2225" providerId="ADAL" clId="{7205F501-F15B-4589-89D0-E1E9055945A3}" dt="2019-10-26T23:06:20.556" v="4352" actId="478"/>
          <ac:spMkLst>
            <pc:docMk/>
            <pc:sldMk cId="1854515082" sldId="2076135988"/>
            <ac:spMk id="90" creationId="{8B9E7420-4BA2-46E5-8E3E-11A95F67102C}"/>
          </ac:spMkLst>
        </pc:spChg>
        <pc:spChg chg="add mod">
          <ac:chgData name="Mark Fussell" userId="b5a270b4-0ad9-450c-a0f8-e05aa74f2225" providerId="ADAL" clId="{7205F501-F15B-4589-89D0-E1E9055945A3}" dt="2019-10-26T23:05:58.623" v="4347" actId="164"/>
          <ac:spMkLst>
            <pc:docMk/>
            <pc:sldMk cId="1854515082" sldId="2076135988"/>
            <ac:spMk id="91" creationId="{EED1A302-ADC7-49FA-95C2-33BAC1E0F3B2}"/>
          </ac:spMkLst>
        </pc:spChg>
        <pc:spChg chg="add del mod">
          <ac:chgData name="Mark Fussell" userId="b5a270b4-0ad9-450c-a0f8-e05aa74f2225" providerId="ADAL" clId="{7205F501-F15B-4589-89D0-E1E9055945A3}" dt="2019-10-26T23:06:37.093" v="4361" actId="478"/>
          <ac:spMkLst>
            <pc:docMk/>
            <pc:sldMk cId="1854515082" sldId="2076135988"/>
            <ac:spMk id="96" creationId="{3141FD54-3B2B-491F-B301-E7940ABBA5AA}"/>
          </ac:spMkLst>
        </pc:spChg>
        <pc:spChg chg="add del mod">
          <ac:chgData name="Mark Fussell" userId="b5a270b4-0ad9-450c-a0f8-e05aa74f2225" providerId="ADAL" clId="{7205F501-F15B-4589-89D0-E1E9055945A3}" dt="2019-10-26T23:06:35.839" v="4360" actId="478"/>
          <ac:spMkLst>
            <pc:docMk/>
            <pc:sldMk cId="1854515082" sldId="2076135988"/>
            <ac:spMk id="97" creationId="{D4AEE6E7-F82D-4DA0-9D37-A45137A76388}"/>
          </ac:spMkLst>
        </pc:spChg>
        <pc:spChg chg="add mod">
          <ac:chgData name="Mark Fussell" userId="b5a270b4-0ad9-450c-a0f8-e05aa74f2225" providerId="ADAL" clId="{7205F501-F15B-4589-89D0-E1E9055945A3}" dt="2019-10-26T23:17:07.953" v="4742" actId="1076"/>
          <ac:spMkLst>
            <pc:docMk/>
            <pc:sldMk cId="1854515082" sldId="2076135988"/>
            <ac:spMk id="104" creationId="{D8F96A4B-476D-41DE-85F0-FB42A0FE1902}"/>
          </ac:spMkLst>
        </pc:spChg>
        <pc:spChg chg="add mod">
          <ac:chgData name="Mark Fussell" userId="b5a270b4-0ad9-450c-a0f8-e05aa74f2225" providerId="ADAL" clId="{7205F501-F15B-4589-89D0-E1E9055945A3}" dt="2019-10-26T23:17:07.953" v="4742" actId="1076"/>
          <ac:spMkLst>
            <pc:docMk/>
            <pc:sldMk cId="1854515082" sldId="2076135988"/>
            <ac:spMk id="105" creationId="{CBBDD350-67C9-4823-8849-41AF20ECD7EE}"/>
          </ac:spMkLst>
        </pc:spChg>
        <pc:spChg chg="add del mod">
          <ac:chgData name="Mark Fussell" userId="b5a270b4-0ad9-450c-a0f8-e05aa74f2225" providerId="ADAL" clId="{7205F501-F15B-4589-89D0-E1E9055945A3}" dt="2019-10-26T23:06:35.839" v="4360" actId="478"/>
          <ac:spMkLst>
            <pc:docMk/>
            <pc:sldMk cId="1854515082" sldId="2076135988"/>
            <ac:spMk id="111" creationId="{DE1768C7-8E0E-453B-B35D-1A065D9E5614}"/>
          </ac:spMkLst>
        </pc:spChg>
        <pc:spChg chg="add del mod">
          <ac:chgData name="Mark Fussell" userId="b5a270b4-0ad9-450c-a0f8-e05aa74f2225" providerId="ADAL" clId="{7205F501-F15B-4589-89D0-E1E9055945A3}" dt="2019-10-26T23:21:51.405" v="4958" actId="478"/>
          <ac:spMkLst>
            <pc:docMk/>
            <pc:sldMk cId="1854515082" sldId="2076135988"/>
            <ac:spMk id="132" creationId="{3D56C4C0-7C63-4F3C-98E4-E085BF02B005}"/>
          </ac:spMkLst>
        </pc:spChg>
        <pc:spChg chg="add mod">
          <ac:chgData name="Mark Fussell" userId="b5a270b4-0ad9-450c-a0f8-e05aa74f2225" providerId="ADAL" clId="{7205F501-F15B-4589-89D0-E1E9055945A3}" dt="2019-10-26T23:29:03.607" v="5235" actId="313"/>
          <ac:spMkLst>
            <pc:docMk/>
            <pc:sldMk cId="1854515082" sldId="2076135988"/>
            <ac:spMk id="133" creationId="{BBC84617-E81C-40B5-9FEC-BDA462F6901D}"/>
          </ac:spMkLst>
        </pc:spChg>
        <pc:spChg chg="mod">
          <ac:chgData name="Mark Fussell" userId="b5a270b4-0ad9-450c-a0f8-e05aa74f2225" providerId="ADAL" clId="{7205F501-F15B-4589-89D0-E1E9055945A3}" dt="2019-10-27T21:47:55.483" v="5397" actId="108"/>
          <ac:spMkLst>
            <pc:docMk/>
            <pc:sldMk cId="1854515082" sldId="2076135988"/>
            <ac:spMk id="137" creationId="{69A6BD73-40C7-4D03-98F4-802B57EC1E02}"/>
          </ac:spMkLst>
        </pc:spChg>
        <pc:spChg chg="mod">
          <ac:chgData name="Mark Fussell" userId="b5a270b4-0ad9-450c-a0f8-e05aa74f2225" providerId="ADAL" clId="{7205F501-F15B-4589-89D0-E1E9055945A3}" dt="2019-10-26T23:06:32.129" v="4359" actId="20577"/>
          <ac:spMkLst>
            <pc:docMk/>
            <pc:sldMk cId="1854515082" sldId="2076135988"/>
            <ac:spMk id="139" creationId="{E2A9B4D6-D15B-4204-8926-589A888DCCEB}"/>
          </ac:spMkLst>
        </pc:spChg>
        <pc:spChg chg="mod">
          <ac:chgData name="Mark Fussell" userId="b5a270b4-0ad9-450c-a0f8-e05aa74f2225" providerId="ADAL" clId="{7205F501-F15B-4589-89D0-E1E9055945A3}" dt="2019-10-26T23:12:36.070" v="4455" actId="20577"/>
          <ac:spMkLst>
            <pc:docMk/>
            <pc:sldMk cId="1854515082" sldId="2076135988"/>
            <ac:spMk id="147" creationId="{5EFC0BF2-DD87-47B2-BEF0-650942EE858D}"/>
          </ac:spMkLst>
        </pc:spChg>
        <pc:spChg chg="del mod">
          <ac:chgData name="Mark Fussell" userId="b5a270b4-0ad9-450c-a0f8-e05aa74f2225" providerId="ADAL" clId="{7205F501-F15B-4589-89D0-E1E9055945A3}" dt="2019-10-26T23:33:18.329" v="5244" actId="478"/>
          <ac:spMkLst>
            <pc:docMk/>
            <pc:sldMk cId="1854515082" sldId="2076135988"/>
            <ac:spMk id="149" creationId="{2DE7ED80-30BD-4D1C-AAED-54668E0A6BBE}"/>
          </ac:spMkLst>
        </pc:spChg>
        <pc:spChg chg="add mod">
          <ac:chgData name="Mark Fussell" userId="b5a270b4-0ad9-450c-a0f8-e05aa74f2225" providerId="ADAL" clId="{7205F501-F15B-4589-89D0-E1E9055945A3}" dt="2019-10-26T23:17:28.263" v="4747" actId="1076"/>
          <ac:spMkLst>
            <pc:docMk/>
            <pc:sldMk cId="1854515082" sldId="2076135988"/>
            <ac:spMk id="155" creationId="{EF86B168-7254-4ED6-B4F5-6A92EF084704}"/>
          </ac:spMkLst>
        </pc:spChg>
        <pc:spChg chg="add mod">
          <ac:chgData name="Mark Fussell" userId="b5a270b4-0ad9-450c-a0f8-e05aa74f2225" providerId="ADAL" clId="{7205F501-F15B-4589-89D0-E1E9055945A3}" dt="2019-10-27T21:45:37.445" v="5369" actId="1076"/>
          <ac:spMkLst>
            <pc:docMk/>
            <pc:sldMk cId="1854515082" sldId="2076135988"/>
            <ac:spMk id="179" creationId="{12A4B6BA-3CF8-4678-950E-E73E5874D67B}"/>
          </ac:spMkLst>
        </pc:spChg>
        <pc:spChg chg="mod">
          <ac:chgData name="Mark Fussell" userId="b5a270b4-0ad9-450c-a0f8-e05aa74f2225" providerId="ADAL" clId="{7205F501-F15B-4589-89D0-E1E9055945A3}" dt="2019-10-26T23:22:37.822" v="4969" actId="20577"/>
          <ac:spMkLst>
            <pc:docMk/>
            <pc:sldMk cId="1854515082" sldId="2076135988"/>
            <ac:spMk id="182" creationId="{3A3C7D2A-8685-47CA-BB0C-DC10C403135C}"/>
          </ac:spMkLst>
        </pc:spChg>
        <pc:grpChg chg="add del mod">
          <ac:chgData name="Mark Fussell" userId="b5a270b4-0ad9-450c-a0f8-e05aa74f2225" providerId="ADAL" clId="{7205F501-F15B-4589-89D0-E1E9055945A3}" dt="2019-10-26T22:34:19.042" v="3632" actId="165"/>
          <ac:grpSpMkLst>
            <pc:docMk/>
            <pc:sldMk cId="1854515082" sldId="2076135988"/>
            <ac:grpSpMk id="3" creationId="{1AE0B08E-5466-46AC-8791-E2CF01E74758}"/>
          </ac:grpSpMkLst>
        </pc:grpChg>
        <pc:grpChg chg="del mod topLvl">
          <ac:chgData name="Mark Fussell" userId="b5a270b4-0ad9-450c-a0f8-e05aa74f2225" providerId="ADAL" clId="{7205F501-F15B-4589-89D0-E1E9055945A3}" dt="2019-10-26T22:34:42.433" v="3634" actId="165"/>
          <ac:grpSpMkLst>
            <pc:docMk/>
            <pc:sldMk cId="1854515082" sldId="2076135988"/>
            <ac:grpSpMk id="6" creationId="{17F1D221-8A34-461A-8128-0FF77057F547}"/>
          </ac:grpSpMkLst>
        </pc:grpChg>
        <pc:grpChg chg="mod topLvl">
          <ac:chgData name="Mark Fussell" userId="b5a270b4-0ad9-450c-a0f8-e05aa74f2225" providerId="ADAL" clId="{7205F501-F15B-4589-89D0-E1E9055945A3}" dt="2019-10-27T21:45:21.167" v="5344" actId="1035"/>
          <ac:grpSpMkLst>
            <pc:docMk/>
            <pc:sldMk cId="1854515082" sldId="2076135988"/>
            <ac:grpSpMk id="9" creationId="{DC9A5274-CEBB-4AB4-9007-2E2598B9FB61}"/>
          </ac:grpSpMkLst>
        </pc:grpChg>
        <pc:grpChg chg="del mod topLvl">
          <ac:chgData name="Mark Fussell" userId="b5a270b4-0ad9-450c-a0f8-e05aa74f2225" providerId="ADAL" clId="{7205F501-F15B-4589-89D0-E1E9055945A3}" dt="2019-10-26T22:34:48.246" v="3635" actId="165"/>
          <ac:grpSpMkLst>
            <pc:docMk/>
            <pc:sldMk cId="1854515082" sldId="2076135988"/>
            <ac:grpSpMk id="14" creationId="{3F55193C-A962-4D65-B10D-C1C77CE69335}"/>
          </ac:grpSpMkLst>
        </pc:grpChg>
        <pc:grpChg chg="add del mod">
          <ac:chgData name="Mark Fussell" userId="b5a270b4-0ad9-450c-a0f8-e05aa74f2225" providerId="ADAL" clId="{7205F501-F15B-4589-89D0-E1E9055945A3}" dt="2019-10-26T23:06:20.556" v="4352" actId="478"/>
          <ac:grpSpMkLst>
            <pc:docMk/>
            <pc:sldMk cId="1854515082" sldId="2076135988"/>
            <ac:grpSpMk id="25" creationId="{29669CD5-21B2-4668-80C1-DB469DEA97C0}"/>
          </ac:grpSpMkLst>
        </pc:grpChg>
        <pc:grpChg chg="add del mod">
          <ac:chgData name="Mark Fussell" userId="b5a270b4-0ad9-450c-a0f8-e05aa74f2225" providerId="ADAL" clId="{7205F501-F15B-4589-89D0-E1E9055945A3}" dt="2019-10-26T23:08:01.538" v="4394" actId="478"/>
          <ac:grpSpMkLst>
            <pc:docMk/>
            <pc:sldMk cId="1854515082" sldId="2076135988"/>
            <ac:grpSpMk id="29" creationId="{4CB85496-5045-4C4F-B70D-134BAA88D70E}"/>
          </ac:grpSpMkLst>
        </pc:grpChg>
        <pc:grpChg chg="add del mod">
          <ac:chgData name="Mark Fussell" userId="b5a270b4-0ad9-450c-a0f8-e05aa74f2225" providerId="ADAL" clId="{7205F501-F15B-4589-89D0-E1E9055945A3}" dt="2019-10-27T21:45:39.540" v="5370" actId="1076"/>
          <ac:grpSpMkLst>
            <pc:docMk/>
            <pc:sldMk cId="1854515082" sldId="2076135988"/>
            <ac:grpSpMk id="33" creationId="{A652B7CF-D861-4E57-B01A-5DE0E8BC4A61}"/>
          </ac:grpSpMkLst>
        </pc:grpChg>
        <pc:grpChg chg="add del mod">
          <ac:chgData name="Mark Fussell" userId="b5a270b4-0ad9-450c-a0f8-e05aa74f2225" providerId="ADAL" clId="{7205F501-F15B-4589-89D0-E1E9055945A3}" dt="2019-10-26T22:47:50.808" v="3914"/>
          <ac:grpSpMkLst>
            <pc:docMk/>
            <pc:sldMk cId="1854515082" sldId="2076135988"/>
            <ac:grpSpMk id="44" creationId="{F81085FD-D6A8-4CF0-A0D2-6901F94124EB}"/>
          </ac:grpSpMkLst>
        </pc:grpChg>
        <pc:grpChg chg="add del mod">
          <ac:chgData name="Mark Fussell" userId="b5a270b4-0ad9-450c-a0f8-e05aa74f2225" providerId="ADAL" clId="{7205F501-F15B-4589-89D0-E1E9055945A3}" dt="2019-10-26T22:47:50.808" v="3914"/>
          <ac:grpSpMkLst>
            <pc:docMk/>
            <pc:sldMk cId="1854515082" sldId="2076135988"/>
            <ac:grpSpMk id="52" creationId="{2364FA88-59A1-4CEC-AA67-4F6E45934E58}"/>
          </ac:grpSpMkLst>
        </pc:grpChg>
        <pc:grpChg chg="add del mod">
          <ac:chgData name="Mark Fussell" userId="b5a270b4-0ad9-450c-a0f8-e05aa74f2225" providerId="ADAL" clId="{7205F501-F15B-4589-89D0-E1E9055945A3}" dt="2019-10-26T22:47:50.808" v="3914"/>
          <ac:grpSpMkLst>
            <pc:docMk/>
            <pc:sldMk cId="1854515082" sldId="2076135988"/>
            <ac:grpSpMk id="57" creationId="{A792404F-30E2-41E7-945D-EFCB0CCA6DED}"/>
          </ac:grpSpMkLst>
        </pc:grpChg>
        <pc:grpChg chg="add mod">
          <ac:chgData name="Mark Fussell" userId="b5a270b4-0ad9-450c-a0f8-e05aa74f2225" providerId="ADAL" clId="{7205F501-F15B-4589-89D0-E1E9055945A3}" dt="2019-10-26T23:05:58.623" v="4347" actId="164"/>
          <ac:grpSpMkLst>
            <pc:docMk/>
            <pc:sldMk cId="1854515082" sldId="2076135988"/>
            <ac:grpSpMk id="69" creationId="{C683502E-4D60-49FB-B2A8-BFA013941C2D}"/>
          </ac:grpSpMkLst>
        </pc:grpChg>
        <pc:grpChg chg="add mod">
          <ac:chgData name="Mark Fussell" userId="b5a270b4-0ad9-450c-a0f8-e05aa74f2225" providerId="ADAL" clId="{7205F501-F15B-4589-89D0-E1E9055945A3}" dt="2019-10-27T21:49:08.475" v="5425" actId="1076"/>
          <ac:grpSpMkLst>
            <pc:docMk/>
            <pc:sldMk cId="1854515082" sldId="2076135988"/>
            <ac:grpSpMk id="77" creationId="{D39D177A-3279-4EB1-9978-A5E54B0D9853}"/>
          </ac:grpSpMkLst>
        </pc:grpChg>
        <pc:grpChg chg="add mod">
          <ac:chgData name="Mark Fussell" userId="b5a270b4-0ad9-450c-a0f8-e05aa74f2225" providerId="ADAL" clId="{7205F501-F15B-4589-89D0-E1E9055945A3}" dt="2019-10-27T21:45:53.410" v="5374" actId="1076"/>
          <ac:grpSpMkLst>
            <pc:docMk/>
            <pc:sldMk cId="1854515082" sldId="2076135988"/>
            <ac:grpSpMk id="86" creationId="{9166A063-DBAC-48D1-AD6F-F955EA0CD917}"/>
          </ac:grpSpMkLst>
        </pc:grpChg>
        <pc:grpChg chg="add mod">
          <ac:chgData name="Mark Fussell" userId="b5a270b4-0ad9-450c-a0f8-e05aa74f2225" providerId="ADAL" clId="{7205F501-F15B-4589-89D0-E1E9055945A3}" dt="2019-10-27T21:48:43.634" v="5422" actId="1076"/>
          <ac:grpSpMkLst>
            <pc:docMk/>
            <pc:sldMk cId="1854515082" sldId="2076135988"/>
            <ac:grpSpMk id="92" creationId="{6901742C-D847-494C-887D-5FD602CDB1AD}"/>
          </ac:grpSpMkLst>
        </pc:grpChg>
        <pc:grpChg chg="add mod">
          <ac:chgData name="Mark Fussell" userId="b5a270b4-0ad9-450c-a0f8-e05aa74f2225" providerId="ADAL" clId="{7205F501-F15B-4589-89D0-E1E9055945A3}" dt="2019-10-26T22:55:56.752" v="4038" actId="1076"/>
          <ac:grpSpMkLst>
            <pc:docMk/>
            <pc:sldMk cId="1854515082" sldId="2076135988"/>
            <ac:grpSpMk id="93" creationId="{90612D71-7942-4B2B-ABD4-BA1860E85DB4}"/>
          </ac:grpSpMkLst>
        </pc:grpChg>
        <pc:grpChg chg="add del mod">
          <ac:chgData name="Mark Fussell" userId="b5a270b4-0ad9-450c-a0f8-e05aa74f2225" providerId="ADAL" clId="{7205F501-F15B-4589-89D0-E1E9055945A3}" dt="2019-10-26T23:06:35.839" v="4360" actId="478"/>
          <ac:grpSpMkLst>
            <pc:docMk/>
            <pc:sldMk cId="1854515082" sldId="2076135988"/>
            <ac:grpSpMk id="98" creationId="{0765EB1A-E05B-43EC-981F-E431C22F40DB}"/>
          </ac:grpSpMkLst>
        </pc:grpChg>
        <pc:grpChg chg="add del mod">
          <ac:chgData name="Mark Fussell" userId="b5a270b4-0ad9-450c-a0f8-e05aa74f2225" providerId="ADAL" clId="{7205F501-F15B-4589-89D0-E1E9055945A3}" dt="2019-10-26T23:00:31.430" v="4108" actId="478"/>
          <ac:grpSpMkLst>
            <pc:docMk/>
            <pc:sldMk cId="1854515082" sldId="2076135988"/>
            <ac:grpSpMk id="106" creationId="{CCAB7BD8-B11D-4EC1-969A-37AE6AD024EA}"/>
          </ac:grpSpMkLst>
        </pc:grpChg>
        <pc:grpChg chg="add del mod">
          <ac:chgData name="Mark Fussell" userId="b5a270b4-0ad9-450c-a0f8-e05aa74f2225" providerId="ADAL" clId="{7205F501-F15B-4589-89D0-E1E9055945A3}" dt="2019-10-27T21:50:23.808" v="5445"/>
          <ac:grpSpMkLst>
            <pc:docMk/>
            <pc:sldMk cId="1854515082" sldId="2076135988"/>
            <ac:grpSpMk id="109" creationId="{50640F69-1A1B-431A-870A-6ED3B2D64357}"/>
          </ac:grpSpMkLst>
        </pc:grpChg>
        <pc:grpChg chg="add mod">
          <ac:chgData name="Mark Fussell" userId="b5a270b4-0ad9-450c-a0f8-e05aa74f2225" providerId="ADAL" clId="{7205F501-F15B-4589-89D0-E1E9055945A3}" dt="2019-10-26T23:17:07.953" v="4742" actId="1076"/>
          <ac:grpSpMkLst>
            <pc:docMk/>
            <pc:sldMk cId="1854515082" sldId="2076135988"/>
            <ac:grpSpMk id="116" creationId="{7EE44DCF-8E2C-47FE-8A60-96598DDAB853}"/>
          </ac:grpSpMkLst>
        </pc:grpChg>
        <pc:grpChg chg="add mod">
          <ac:chgData name="Mark Fussell" userId="b5a270b4-0ad9-450c-a0f8-e05aa74f2225" providerId="ADAL" clId="{7205F501-F15B-4589-89D0-E1E9055945A3}" dt="2019-10-26T23:17:33.581" v="4748" actId="1076"/>
          <ac:grpSpMkLst>
            <pc:docMk/>
            <pc:sldMk cId="1854515082" sldId="2076135988"/>
            <ac:grpSpMk id="129" creationId="{9871D1E5-2D14-4728-A13A-248F135EA264}"/>
          </ac:grpSpMkLst>
        </pc:grpChg>
        <pc:grpChg chg="add mod">
          <ac:chgData name="Mark Fussell" userId="b5a270b4-0ad9-450c-a0f8-e05aa74f2225" providerId="ADAL" clId="{7205F501-F15B-4589-89D0-E1E9055945A3}" dt="2019-10-27T21:49:08.475" v="5425" actId="1076"/>
          <ac:grpSpMkLst>
            <pc:docMk/>
            <pc:sldMk cId="1854515082" sldId="2076135988"/>
            <ac:grpSpMk id="134" creationId="{E95955CD-FA89-401A-B2F4-DF07BB25C1B8}"/>
          </ac:grpSpMkLst>
        </pc:grpChg>
        <pc:grpChg chg="add mod">
          <ac:chgData name="Mark Fussell" userId="b5a270b4-0ad9-450c-a0f8-e05aa74f2225" providerId="ADAL" clId="{7205F501-F15B-4589-89D0-E1E9055945A3}" dt="2019-10-27T21:47:50.056" v="5396" actId="1076"/>
          <ac:grpSpMkLst>
            <pc:docMk/>
            <pc:sldMk cId="1854515082" sldId="2076135988"/>
            <ac:grpSpMk id="135" creationId="{5C3A3F6D-33F7-43D5-BF17-6658FA3EEAB5}"/>
          </ac:grpSpMkLst>
        </pc:grpChg>
        <pc:grpChg chg="mod">
          <ac:chgData name="Mark Fussell" userId="b5a270b4-0ad9-450c-a0f8-e05aa74f2225" providerId="ADAL" clId="{7205F501-F15B-4589-89D0-E1E9055945A3}" dt="2019-10-26T23:06:23.390" v="4354"/>
          <ac:grpSpMkLst>
            <pc:docMk/>
            <pc:sldMk cId="1854515082" sldId="2076135988"/>
            <ac:grpSpMk id="138" creationId="{A5D00970-B8A0-485B-9E5C-190DBF46A4A9}"/>
          </ac:grpSpMkLst>
        </pc:grpChg>
        <pc:grpChg chg="add mod">
          <ac:chgData name="Mark Fussell" userId="b5a270b4-0ad9-450c-a0f8-e05aa74f2225" providerId="ADAL" clId="{7205F501-F15B-4589-89D0-E1E9055945A3}" dt="2019-10-26T23:17:07.953" v="4742" actId="1076"/>
          <ac:grpSpMkLst>
            <pc:docMk/>
            <pc:sldMk cId="1854515082" sldId="2076135988"/>
            <ac:grpSpMk id="145" creationId="{61A7AFBA-45C6-4426-B33A-BC48D6F66FCE}"/>
          </ac:grpSpMkLst>
        </pc:grpChg>
        <pc:grpChg chg="mod">
          <ac:chgData name="Mark Fussell" userId="b5a270b4-0ad9-450c-a0f8-e05aa74f2225" providerId="ADAL" clId="{7205F501-F15B-4589-89D0-E1E9055945A3}" dt="2019-10-26T23:06:37.981" v="4362"/>
          <ac:grpSpMkLst>
            <pc:docMk/>
            <pc:sldMk cId="1854515082" sldId="2076135988"/>
            <ac:grpSpMk id="148" creationId="{6AB68E31-8130-4F4B-96A8-98EBF6E6A66D}"/>
          </ac:grpSpMkLst>
        </pc:grpChg>
        <pc:grpChg chg="add del mod">
          <ac:chgData name="Mark Fussell" userId="b5a270b4-0ad9-450c-a0f8-e05aa74f2225" providerId="ADAL" clId="{7205F501-F15B-4589-89D0-E1E9055945A3}" dt="2019-10-26T23:08:15.734" v="4397"/>
          <ac:grpSpMkLst>
            <pc:docMk/>
            <pc:sldMk cId="1854515082" sldId="2076135988"/>
            <ac:grpSpMk id="157" creationId="{05D2053E-0F5F-468E-8C97-E254B9A6AC55}"/>
          </ac:grpSpMkLst>
        </pc:grpChg>
        <pc:grpChg chg="add del">
          <ac:chgData name="Mark Fussell" userId="b5a270b4-0ad9-450c-a0f8-e05aa74f2225" providerId="ADAL" clId="{7205F501-F15B-4589-89D0-E1E9055945A3}" dt="2019-10-26T23:18:20.016" v="4752" actId="165"/>
          <ac:grpSpMkLst>
            <pc:docMk/>
            <pc:sldMk cId="1854515082" sldId="2076135988"/>
            <ac:grpSpMk id="166" creationId="{1FCEDE7D-8915-4A1D-96C7-F077414821A5}"/>
          </ac:grpSpMkLst>
        </pc:grpChg>
        <pc:grpChg chg="add mod">
          <ac:chgData name="Mark Fussell" userId="b5a270b4-0ad9-450c-a0f8-e05aa74f2225" providerId="ADAL" clId="{7205F501-F15B-4589-89D0-E1E9055945A3}" dt="2019-10-26T23:22:22.706" v="4963" actId="1076"/>
          <ac:grpSpMkLst>
            <pc:docMk/>
            <pc:sldMk cId="1854515082" sldId="2076135988"/>
            <ac:grpSpMk id="180" creationId="{5CBD304C-AAF4-4CD2-827A-12DB70FD2B7E}"/>
          </ac:grpSpMkLst>
        </pc:grpChg>
        <pc:graphicFrameChg chg="add del mod modGraphic">
          <ac:chgData name="Mark Fussell" userId="b5a270b4-0ad9-450c-a0f8-e05aa74f2225" providerId="ADAL" clId="{7205F501-F15B-4589-89D0-E1E9055945A3}" dt="2019-10-27T21:44:03.915" v="5295" actId="478"/>
          <ac:graphicFrameMkLst>
            <pc:docMk/>
            <pc:sldMk cId="1854515082" sldId="2076135988"/>
            <ac:graphicFrameMk id="23" creationId="{5369B307-4119-4C35-A80A-2155826D3916}"/>
          </ac:graphicFrameMkLst>
        </pc:graphicFrameChg>
        <pc:graphicFrameChg chg="add del mod modGraphic">
          <ac:chgData name="Mark Fussell" userId="b5a270b4-0ad9-450c-a0f8-e05aa74f2225" providerId="ADAL" clId="{7205F501-F15B-4589-89D0-E1E9055945A3}" dt="2019-10-26T23:27:53.044" v="5151" actId="478"/>
          <ac:graphicFrameMkLst>
            <pc:docMk/>
            <pc:sldMk cId="1854515082" sldId="2076135988"/>
            <ac:graphicFrameMk id="38" creationId="{2D63787E-D3A8-49BB-ACD2-8F7426E93DEC}"/>
          </ac:graphicFrameMkLst>
        </pc:graphicFrameChg>
        <pc:graphicFrameChg chg="add del mod modGraphic">
          <ac:chgData name="Mark Fussell" userId="b5a270b4-0ad9-450c-a0f8-e05aa74f2225" providerId="ADAL" clId="{7205F501-F15B-4589-89D0-E1E9055945A3}" dt="2019-10-26T22:45:06.120" v="3828" actId="478"/>
          <ac:graphicFrameMkLst>
            <pc:docMk/>
            <pc:sldMk cId="1854515082" sldId="2076135988"/>
            <ac:graphicFrameMk id="41" creationId="{EBD4D18E-CFF9-45D4-A2F1-27D4EE8A9A1E}"/>
          </ac:graphicFrameMkLst>
        </pc:graphicFrameChg>
        <pc:graphicFrameChg chg="add del mod modGraphic">
          <ac:chgData name="Mark Fussell" userId="b5a270b4-0ad9-450c-a0f8-e05aa74f2225" providerId="ADAL" clId="{7205F501-F15B-4589-89D0-E1E9055945A3}" dt="2019-10-26T22:47:50.808" v="3914"/>
          <ac:graphicFrameMkLst>
            <pc:docMk/>
            <pc:sldMk cId="1854515082" sldId="2076135988"/>
            <ac:graphicFrameMk id="56" creationId="{1E2F2340-61E7-48A0-AD5E-838A8571524E}"/>
          </ac:graphicFrameMkLst>
        </pc:graphicFrameChg>
        <pc:graphicFrameChg chg="add mod modGraphic">
          <ac:chgData name="Mark Fussell" userId="b5a270b4-0ad9-450c-a0f8-e05aa74f2225" providerId="ADAL" clId="{7205F501-F15B-4589-89D0-E1E9055945A3}" dt="2019-10-27T21:45:21.167" v="5344" actId="1035"/>
          <ac:graphicFrameMkLst>
            <pc:docMk/>
            <pc:sldMk cId="1854515082" sldId="2076135988"/>
            <ac:graphicFrameMk id="81" creationId="{786A9398-5BAC-4295-B4B7-044266F915C1}"/>
          </ac:graphicFrameMkLst>
        </pc:graphicFrameChg>
        <pc:graphicFrameChg chg="add del mod modGraphic">
          <ac:chgData name="Mark Fussell" userId="b5a270b4-0ad9-450c-a0f8-e05aa74f2225" providerId="ADAL" clId="{7205F501-F15B-4589-89D0-E1E9055945A3}" dt="2019-10-26T23:11:20.387" v="4432" actId="478"/>
          <ac:graphicFrameMkLst>
            <pc:docMk/>
            <pc:sldMk cId="1854515082" sldId="2076135988"/>
            <ac:graphicFrameMk id="81" creationId="{D026059A-963B-439E-9317-2B90B0119A8B}"/>
          </ac:graphicFrameMkLst>
        </pc:graphicFrameChg>
        <pc:graphicFrameChg chg="add mod">
          <ac:chgData name="Mark Fussell" userId="b5a270b4-0ad9-450c-a0f8-e05aa74f2225" providerId="ADAL" clId="{7205F501-F15B-4589-89D0-E1E9055945A3}" dt="2019-10-27T21:49:24.219" v="5437" actId="1038"/>
          <ac:graphicFrameMkLst>
            <pc:docMk/>
            <pc:sldMk cId="1854515082" sldId="2076135988"/>
            <ac:graphicFrameMk id="82" creationId="{5792AFCF-AE24-4167-B76A-62010E194431}"/>
          </ac:graphicFrameMkLst>
        </pc:graphicFrameChg>
        <pc:graphicFrameChg chg="add mod">
          <ac:chgData name="Mark Fussell" userId="b5a270b4-0ad9-450c-a0f8-e05aa74f2225" providerId="ADAL" clId="{7205F501-F15B-4589-89D0-E1E9055945A3}" dt="2019-10-27T21:49:33.286" v="5439" actId="1076"/>
          <ac:graphicFrameMkLst>
            <pc:docMk/>
            <pc:sldMk cId="1854515082" sldId="2076135988"/>
            <ac:graphicFrameMk id="108" creationId="{7071093B-4C4C-4C50-80AC-66EC54BD37ED}"/>
          </ac:graphicFrameMkLst>
        </pc:graphicFrameChg>
        <pc:graphicFrameChg chg="add del mod modGraphic">
          <ac:chgData name="Mark Fussell" userId="b5a270b4-0ad9-450c-a0f8-e05aa74f2225" providerId="ADAL" clId="{7205F501-F15B-4589-89D0-E1E9055945A3}" dt="2019-10-26T23:29:30.213" v="5236" actId="478"/>
          <ac:graphicFrameMkLst>
            <pc:docMk/>
            <pc:sldMk cId="1854515082" sldId="2076135988"/>
            <ac:graphicFrameMk id="110" creationId="{69DF31BB-A852-4948-8ED2-63BBB25C89FE}"/>
          </ac:graphicFrameMkLst>
        </pc:graphicFrameChg>
        <pc:graphicFrameChg chg="add del mod modGraphic">
          <ac:chgData name="Mark Fussell" userId="b5a270b4-0ad9-450c-a0f8-e05aa74f2225" providerId="ADAL" clId="{7205F501-F15B-4589-89D0-E1E9055945A3}" dt="2019-10-27T21:44:02.038" v="5294" actId="478"/>
          <ac:graphicFrameMkLst>
            <pc:docMk/>
            <pc:sldMk cId="1854515082" sldId="2076135988"/>
            <ac:graphicFrameMk id="160" creationId="{50977CB9-89B5-4844-B629-BF9BE2A9DA76}"/>
          </ac:graphicFrameMkLst>
        </pc:graphicFrameChg>
        <pc:graphicFrameChg chg="add mod modGraphic">
          <ac:chgData name="Mark Fussell" userId="b5a270b4-0ad9-450c-a0f8-e05aa74f2225" providerId="ADAL" clId="{7205F501-F15B-4589-89D0-E1E9055945A3}" dt="2019-10-27T21:43:49.967" v="5293" actId="14100"/>
          <ac:graphicFrameMkLst>
            <pc:docMk/>
            <pc:sldMk cId="1854515082" sldId="2076135988"/>
            <ac:graphicFrameMk id="183" creationId="{1C9570FF-3DB3-4ADC-8D76-76918CCBF295}"/>
          </ac:graphicFrameMkLst>
        </pc:graphicFrameChg>
        <pc:graphicFrameChg chg="add del mod modGraphic">
          <ac:chgData name="Mark Fussell" userId="b5a270b4-0ad9-450c-a0f8-e05aa74f2225" providerId="ADAL" clId="{7205F501-F15B-4589-89D0-E1E9055945A3}" dt="2019-10-27T21:44:07.021" v="5297" actId="478"/>
          <ac:graphicFrameMkLst>
            <pc:docMk/>
            <pc:sldMk cId="1854515082" sldId="2076135988"/>
            <ac:graphicFrameMk id="184" creationId="{5A393787-44AD-4DCF-A545-97D7475E4AB9}"/>
          </ac:graphicFrameMkLst>
        </pc:graphicFrameChg>
        <pc:cxnChg chg="add del mod">
          <ac:chgData name="Mark Fussell" userId="b5a270b4-0ad9-450c-a0f8-e05aa74f2225" providerId="ADAL" clId="{7205F501-F15B-4589-89D0-E1E9055945A3}" dt="2019-10-26T22:26:00.764" v="3426" actId="478"/>
          <ac:cxnSpMkLst>
            <pc:docMk/>
            <pc:sldMk cId="1854515082" sldId="2076135988"/>
            <ac:cxnSpMk id="20" creationId="{70CD58A6-7562-4615-A453-5C07462CB805}"/>
          </ac:cxnSpMkLst>
        </pc:cxnChg>
        <pc:cxnChg chg="add del">
          <ac:chgData name="Mark Fussell" userId="b5a270b4-0ad9-450c-a0f8-e05aa74f2225" providerId="ADAL" clId="{7205F501-F15B-4589-89D0-E1E9055945A3}" dt="2019-10-26T22:25:57.394" v="3424" actId="478"/>
          <ac:cxnSpMkLst>
            <pc:docMk/>
            <pc:sldMk cId="1854515082" sldId="2076135988"/>
            <ac:cxnSpMk id="21" creationId="{37B126A6-1744-435E-ADEB-173430F74302}"/>
          </ac:cxnSpMkLst>
        </pc:cxnChg>
        <pc:cxnChg chg="add mod ord">
          <ac:chgData name="Mark Fussell" userId="b5a270b4-0ad9-450c-a0f8-e05aa74f2225" providerId="ADAL" clId="{7205F501-F15B-4589-89D0-E1E9055945A3}" dt="2019-10-26T23:02:51.230" v="4163" actId="14100"/>
          <ac:cxnSpMkLst>
            <pc:docMk/>
            <pc:sldMk cId="1854515082" sldId="2076135988"/>
            <ac:cxnSpMk id="30" creationId="{6EBE9423-9EC4-47F3-BAD0-AEEA6831E6F7}"/>
          </ac:cxnSpMkLst>
        </pc:cxnChg>
        <pc:cxnChg chg="add del mod">
          <ac:chgData name="Mark Fussell" userId="b5a270b4-0ad9-450c-a0f8-e05aa74f2225" providerId="ADAL" clId="{7205F501-F15B-4589-89D0-E1E9055945A3}" dt="2019-10-26T22:47:50.271" v="3912"/>
          <ac:cxnSpMkLst>
            <pc:docMk/>
            <pc:sldMk cId="1854515082" sldId="2076135988"/>
            <ac:cxnSpMk id="60" creationId="{8F741E5F-D07D-4138-A7AA-ED410DDB76E2}"/>
          </ac:cxnSpMkLst>
        </pc:cxnChg>
        <pc:cxnChg chg="add mod">
          <ac:chgData name="Mark Fussell" userId="b5a270b4-0ad9-450c-a0f8-e05aa74f2225" providerId="ADAL" clId="{7205F501-F15B-4589-89D0-E1E9055945A3}" dt="2019-10-27T21:49:45.199" v="5441" actId="14100"/>
          <ac:cxnSpMkLst>
            <pc:docMk/>
            <pc:sldMk cId="1854515082" sldId="2076135988"/>
            <ac:cxnSpMk id="83" creationId="{5EA78028-E73D-417B-B9A2-93B924113811}"/>
          </ac:cxnSpMkLst>
        </pc:cxnChg>
        <pc:cxnChg chg="add del mod">
          <ac:chgData name="Mark Fussell" userId="b5a270b4-0ad9-450c-a0f8-e05aa74f2225" providerId="ADAL" clId="{7205F501-F15B-4589-89D0-E1E9055945A3}" dt="2019-10-27T21:46:32.799" v="5383" actId="478"/>
          <ac:cxnSpMkLst>
            <pc:docMk/>
            <pc:sldMk cId="1854515082" sldId="2076135988"/>
            <ac:cxnSpMk id="90" creationId="{AD7A736C-20E4-45E2-8E04-A7327FAD0A08}"/>
          </ac:cxnSpMkLst>
        </pc:cxnChg>
        <pc:cxnChg chg="add mod">
          <ac:chgData name="Mark Fussell" userId="b5a270b4-0ad9-450c-a0f8-e05aa74f2225" providerId="ADAL" clId="{7205F501-F15B-4589-89D0-E1E9055945A3}" dt="2019-10-27T21:46:46.317" v="5387" actId="14100"/>
          <ac:cxnSpMkLst>
            <pc:docMk/>
            <pc:sldMk cId="1854515082" sldId="2076135988"/>
            <ac:cxnSpMk id="107" creationId="{9EEB459F-2FF6-4D8F-9140-23D292E03D23}"/>
          </ac:cxnSpMkLst>
        </pc:cxnChg>
        <pc:cxnChg chg="add mod">
          <ac:chgData name="Mark Fussell" userId="b5a270b4-0ad9-450c-a0f8-e05aa74f2225" providerId="ADAL" clId="{7205F501-F15B-4589-89D0-E1E9055945A3}" dt="2019-10-26T23:17:22.103" v="4746" actId="14100"/>
          <ac:cxnSpMkLst>
            <pc:docMk/>
            <pc:sldMk cId="1854515082" sldId="2076135988"/>
            <ac:cxnSpMk id="120" creationId="{513F3998-4F91-4496-AE30-D4CC448585C9}"/>
          </ac:cxnSpMkLst>
        </pc:cxnChg>
        <pc:cxnChg chg="add mod">
          <ac:chgData name="Mark Fussell" userId="b5a270b4-0ad9-450c-a0f8-e05aa74f2225" providerId="ADAL" clId="{7205F501-F15B-4589-89D0-E1E9055945A3}" dt="2019-10-27T21:47:04.369" v="5389" actId="1076"/>
          <ac:cxnSpMkLst>
            <pc:docMk/>
            <pc:sldMk cId="1854515082" sldId="2076135988"/>
            <ac:cxnSpMk id="164" creationId="{EE007E80-BB1C-4181-9C63-254ED8651B45}"/>
          </ac:cxnSpMkLst>
        </pc:cxnChg>
        <pc:cxnChg chg="add mod">
          <ac:chgData name="Mark Fussell" userId="b5a270b4-0ad9-450c-a0f8-e05aa74f2225" providerId="ADAL" clId="{7205F501-F15B-4589-89D0-E1E9055945A3}" dt="2019-10-27T21:45:35.407" v="5368" actId="14100"/>
          <ac:cxnSpMkLst>
            <pc:docMk/>
            <pc:sldMk cId="1854515082" sldId="2076135988"/>
            <ac:cxnSpMk id="165" creationId="{A1707CFE-B6C4-4446-9281-8271ADC6BD37}"/>
          </ac:cxnSpMkLst>
        </pc:cxnChg>
        <pc:cxnChg chg="del mod topLvl">
          <ac:chgData name="Mark Fussell" userId="b5a270b4-0ad9-450c-a0f8-e05aa74f2225" providerId="ADAL" clId="{7205F501-F15B-4589-89D0-E1E9055945A3}" dt="2019-10-26T23:18:33.211" v="4755" actId="478"/>
          <ac:cxnSpMkLst>
            <pc:docMk/>
            <pc:sldMk cId="1854515082" sldId="2076135988"/>
            <ac:cxnSpMk id="167" creationId="{02F2B8F8-93C1-4B98-B79D-BEAD64570DAF}"/>
          </ac:cxnSpMkLst>
        </pc:cxnChg>
        <pc:cxnChg chg="del mod topLvl">
          <ac:chgData name="Mark Fussell" userId="b5a270b4-0ad9-450c-a0f8-e05aa74f2225" providerId="ADAL" clId="{7205F501-F15B-4589-89D0-E1E9055945A3}" dt="2019-10-26T23:18:35.029" v="4757" actId="478"/>
          <ac:cxnSpMkLst>
            <pc:docMk/>
            <pc:sldMk cId="1854515082" sldId="2076135988"/>
            <ac:cxnSpMk id="168" creationId="{F6E581FB-0235-42F7-9A52-560A83E1E692}"/>
          </ac:cxnSpMkLst>
        </pc:cxnChg>
        <pc:cxnChg chg="mod topLvl">
          <ac:chgData name="Mark Fussell" userId="b5a270b4-0ad9-450c-a0f8-e05aa74f2225" providerId="ADAL" clId="{7205F501-F15B-4589-89D0-E1E9055945A3}" dt="2019-10-26T23:19:17.685" v="4767" actId="14100"/>
          <ac:cxnSpMkLst>
            <pc:docMk/>
            <pc:sldMk cId="1854515082" sldId="2076135988"/>
            <ac:cxnSpMk id="169" creationId="{D0CD1D91-9641-4CA9-B17C-23DE3CD5345F}"/>
          </ac:cxnSpMkLst>
        </pc:cxnChg>
        <pc:cxnChg chg="del mod topLvl">
          <ac:chgData name="Mark Fussell" userId="b5a270b4-0ad9-450c-a0f8-e05aa74f2225" providerId="ADAL" clId="{7205F501-F15B-4589-89D0-E1E9055945A3}" dt="2019-10-26T23:18:36.093" v="4758" actId="478"/>
          <ac:cxnSpMkLst>
            <pc:docMk/>
            <pc:sldMk cId="1854515082" sldId="2076135988"/>
            <ac:cxnSpMk id="170" creationId="{A3636161-1601-40DE-A4AC-497D033C609C}"/>
          </ac:cxnSpMkLst>
        </pc:cxnChg>
        <pc:cxnChg chg="del mod topLvl">
          <ac:chgData name="Mark Fussell" userId="b5a270b4-0ad9-450c-a0f8-e05aa74f2225" providerId="ADAL" clId="{7205F501-F15B-4589-89D0-E1E9055945A3}" dt="2019-10-26T23:18:34.102" v="4756" actId="478"/>
          <ac:cxnSpMkLst>
            <pc:docMk/>
            <pc:sldMk cId="1854515082" sldId="2076135988"/>
            <ac:cxnSpMk id="171" creationId="{4A31418D-9FFE-40D4-8506-99AC96889660}"/>
          </ac:cxnSpMkLst>
        </pc:cxnChg>
        <pc:cxnChg chg="del mod topLvl">
          <ac:chgData name="Mark Fussell" userId="b5a270b4-0ad9-450c-a0f8-e05aa74f2225" providerId="ADAL" clId="{7205F501-F15B-4589-89D0-E1E9055945A3}" dt="2019-10-26T23:18:31.901" v="4754" actId="478"/>
          <ac:cxnSpMkLst>
            <pc:docMk/>
            <pc:sldMk cId="1854515082" sldId="2076135988"/>
            <ac:cxnSpMk id="172" creationId="{10548B6B-8544-4A4A-BE94-051642C58BB2}"/>
          </ac:cxnSpMkLst>
        </pc:cxnChg>
      </pc:sldChg>
      <pc:sldChg chg="addSp delSp modSp add del mod ord modShow">
        <pc:chgData name="Mark Fussell" userId="b5a270b4-0ad9-450c-a0f8-e05aa74f2225" providerId="ADAL" clId="{7205F501-F15B-4589-89D0-E1E9055945A3}" dt="2019-10-28T00:07:03.284" v="6961" actId="47"/>
        <pc:sldMkLst>
          <pc:docMk/>
          <pc:sldMk cId="453385504" sldId="2076135989"/>
        </pc:sldMkLst>
        <pc:spChg chg="mod">
          <ac:chgData name="Mark Fussell" userId="b5a270b4-0ad9-450c-a0f8-e05aa74f2225" providerId="ADAL" clId="{7205F501-F15B-4589-89D0-E1E9055945A3}" dt="2019-10-26T23:26:12.964" v="5069" actId="20577"/>
          <ac:spMkLst>
            <pc:docMk/>
            <pc:sldMk cId="453385504" sldId="2076135989"/>
            <ac:spMk id="2" creationId="{E907ED95-34CF-4484-97D7-1BAAB2EEC4DA}"/>
          </ac:spMkLst>
        </pc:spChg>
        <pc:spChg chg="mod">
          <ac:chgData name="Mark Fussell" userId="b5a270b4-0ad9-450c-a0f8-e05aa74f2225" providerId="ADAL" clId="{7205F501-F15B-4589-89D0-E1E9055945A3}" dt="2019-10-26T23:24:21.695" v="4999" actId="20577"/>
          <ac:spMkLst>
            <pc:docMk/>
            <pc:sldMk cId="453385504" sldId="2076135989"/>
            <ac:spMk id="68" creationId="{F8097508-DD7A-4A94-AA86-61AC9EB30799}"/>
          </ac:spMkLst>
        </pc:spChg>
        <pc:spChg chg="add del">
          <ac:chgData name="Mark Fussell" userId="b5a270b4-0ad9-450c-a0f8-e05aa74f2225" providerId="ADAL" clId="{7205F501-F15B-4589-89D0-E1E9055945A3}" dt="2019-10-27T21:45:46.213" v="5372" actId="21"/>
          <ac:spMkLst>
            <pc:docMk/>
            <pc:sldMk cId="453385504" sldId="2076135989"/>
            <ac:spMk id="104" creationId="{D8F96A4B-476D-41DE-85F0-FB42A0FE1902}"/>
          </ac:spMkLst>
        </pc:spChg>
        <pc:spChg chg="add del">
          <ac:chgData name="Mark Fussell" userId="b5a270b4-0ad9-450c-a0f8-e05aa74f2225" providerId="ADAL" clId="{7205F501-F15B-4589-89D0-E1E9055945A3}" dt="2019-10-27T21:45:46.213" v="5372" actId="21"/>
          <ac:spMkLst>
            <pc:docMk/>
            <pc:sldMk cId="453385504" sldId="2076135989"/>
            <ac:spMk id="105" creationId="{CBBDD350-67C9-4823-8849-41AF20ECD7EE}"/>
          </ac:spMkLst>
        </pc:spChg>
        <pc:spChg chg="mod">
          <ac:chgData name="Mark Fussell" userId="b5a270b4-0ad9-450c-a0f8-e05aa74f2225" providerId="ADAL" clId="{7205F501-F15B-4589-89D0-E1E9055945A3}" dt="2019-10-26T23:34:02.258" v="5249" actId="1076"/>
          <ac:spMkLst>
            <pc:docMk/>
            <pc:sldMk cId="453385504" sldId="2076135989"/>
            <ac:spMk id="132" creationId="{3D56C4C0-7C63-4F3C-98E4-E085BF02B005}"/>
          </ac:spMkLst>
        </pc:spChg>
        <pc:spChg chg="mod">
          <ac:chgData name="Mark Fussell" userId="b5a270b4-0ad9-450c-a0f8-e05aa74f2225" providerId="ADAL" clId="{7205F501-F15B-4589-89D0-E1E9055945A3}" dt="2019-10-26T23:34:05.132" v="5250" actId="1076"/>
          <ac:spMkLst>
            <pc:docMk/>
            <pc:sldMk cId="453385504" sldId="2076135989"/>
            <ac:spMk id="133" creationId="{BBC84617-E81C-40B5-9FEC-BDA462F6901D}"/>
          </ac:spMkLst>
        </pc:spChg>
        <pc:spChg chg="mod">
          <ac:chgData name="Mark Fussell" userId="b5a270b4-0ad9-450c-a0f8-e05aa74f2225" providerId="ADAL" clId="{7205F501-F15B-4589-89D0-E1E9055945A3}" dt="2019-10-26T23:24:19.165" v="4998" actId="20577"/>
          <ac:spMkLst>
            <pc:docMk/>
            <pc:sldMk cId="453385504" sldId="2076135989"/>
            <ac:spMk id="137" creationId="{69A6BD73-40C7-4D03-98F4-802B57EC1E02}"/>
          </ac:spMkLst>
        </pc:spChg>
        <pc:spChg chg="mod">
          <ac:chgData name="Mark Fussell" userId="b5a270b4-0ad9-450c-a0f8-e05aa74f2225" providerId="ADAL" clId="{7205F501-F15B-4589-89D0-E1E9055945A3}" dt="2019-10-26T23:27:29.998" v="5148" actId="20577"/>
          <ac:spMkLst>
            <pc:docMk/>
            <pc:sldMk cId="453385504" sldId="2076135989"/>
            <ac:spMk id="139" creationId="{E2A9B4D6-D15B-4204-8926-589A888DCCEB}"/>
          </ac:spMkLst>
        </pc:spChg>
        <pc:spChg chg="mod">
          <ac:chgData name="Mark Fussell" userId="b5a270b4-0ad9-450c-a0f8-e05aa74f2225" providerId="ADAL" clId="{7205F501-F15B-4589-89D0-E1E9055945A3}" dt="2019-10-26T23:24:24.552" v="5000" actId="20577"/>
          <ac:spMkLst>
            <pc:docMk/>
            <pc:sldMk cId="453385504" sldId="2076135989"/>
            <ac:spMk id="147" creationId="{5EFC0BF2-DD87-47B2-BEF0-650942EE858D}"/>
          </ac:spMkLst>
        </pc:spChg>
        <pc:spChg chg="mod">
          <ac:chgData name="Mark Fussell" userId="b5a270b4-0ad9-450c-a0f8-e05aa74f2225" providerId="ADAL" clId="{7205F501-F15B-4589-89D0-E1E9055945A3}" dt="2019-10-26T23:34:12.374" v="5251" actId="1076"/>
          <ac:spMkLst>
            <pc:docMk/>
            <pc:sldMk cId="453385504" sldId="2076135989"/>
            <ac:spMk id="155" creationId="{EF86B168-7254-4ED6-B4F5-6A92EF084704}"/>
          </ac:spMkLst>
        </pc:spChg>
        <pc:grpChg chg="add del">
          <ac:chgData name="Mark Fussell" userId="b5a270b4-0ad9-450c-a0f8-e05aa74f2225" providerId="ADAL" clId="{7205F501-F15B-4589-89D0-E1E9055945A3}" dt="2019-10-27T21:45:46.213" v="5372" actId="21"/>
          <ac:grpSpMkLst>
            <pc:docMk/>
            <pc:sldMk cId="453385504" sldId="2076135989"/>
            <ac:grpSpMk id="116" creationId="{7EE44DCF-8E2C-47FE-8A60-96598DDAB853}"/>
          </ac:grpSpMkLst>
        </pc:grpChg>
        <pc:grpChg chg="add del">
          <ac:chgData name="Mark Fussell" userId="b5a270b4-0ad9-450c-a0f8-e05aa74f2225" providerId="ADAL" clId="{7205F501-F15B-4589-89D0-E1E9055945A3}" dt="2019-10-27T21:45:46.213" v="5372" actId="21"/>
          <ac:grpSpMkLst>
            <pc:docMk/>
            <pc:sldMk cId="453385504" sldId="2076135989"/>
            <ac:grpSpMk id="145" creationId="{61A7AFBA-45C6-4426-B33A-BC48D6F66FCE}"/>
          </ac:grpSpMkLst>
        </pc:grpChg>
        <pc:graphicFrameChg chg="del">
          <ac:chgData name="Mark Fussell" userId="b5a270b4-0ad9-450c-a0f8-e05aa74f2225" providerId="ADAL" clId="{7205F501-F15B-4589-89D0-E1E9055945A3}" dt="2019-10-26T23:08:49.020" v="4402" actId="478"/>
          <ac:graphicFrameMkLst>
            <pc:docMk/>
            <pc:sldMk cId="453385504" sldId="2076135989"/>
            <ac:graphicFrameMk id="23" creationId="{5369B307-4119-4C35-A80A-2155826D3916}"/>
          </ac:graphicFrameMkLst>
        </pc:graphicFrameChg>
        <pc:graphicFrameChg chg="del">
          <ac:chgData name="Mark Fussell" userId="b5a270b4-0ad9-450c-a0f8-e05aa74f2225" providerId="ADAL" clId="{7205F501-F15B-4589-89D0-E1E9055945A3}" dt="2019-10-26T23:26:36.196" v="5070" actId="478"/>
          <ac:graphicFrameMkLst>
            <pc:docMk/>
            <pc:sldMk cId="453385504" sldId="2076135989"/>
            <ac:graphicFrameMk id="38" creationId="{2D63787E-D3A8-49BB-ACD2-8F7426E93DEC}"/>
          </ac:graphicFrameMkLst>
        </pc:graphicFrameChg>
        <pc:graphicFrameChg chg="add del">
          <ac:chgData name="Mark Fussell" userId="b5a270b4-0ad9-450c-a0f8-e05aa74f2225" providerId="ADAL" clId="{7205F501-F15B-4589-89D0-E1E9055945A3}" dt="2019-10-26T23:08:46.826" v="4401" actId="478"/>
          <ac:graphicFrameMkLst>
            <pc:docMk/>
            <pc:sldMk cId="453385504" sldId="2076135989"/>
            <ac:graphicFrameMk id="81" creationId="{D026059A-963B-439E-9317-2B90B0119A8B}"/>
          </ac:graphicFrameMkLst>
        </pc:graphicFrameChg>
        <pc:graphicFrameChg chg="add modGraphic">
          <ac:chgData name="Mark Fussell" userId="b5a270b4-0ad9-450c-a0f8-e05aa74f2225" providerId="ADAL" clId="{7205F501-F15B-4589-89D0-E1E9055945A3}" dt="2019-10-26T23:27:32.102" v="5150" actId="20577"/>
          <ac:graphicFrameMkLst>
            <pc:docMk/>
            <pc:sldMk cId="453385504" sldId="2076135989"/>
            <ac:graphicFrameMk id="82" creationId="{4AECC6BC-438D-451C-A687-0F62BC0304D4}"/>
          </ac:graphicFrameMkLst>
        </pc:graphicFrameChg>
        <pc:graphicFrameChg chg="del">
          <ac:chgData name="Mark Fussell" userId="b5a270b4-0ad9-450c-a0f8-e05aa74f2225" providerId="ADAL" clId="{7205F501-F15B-4589-89D0-E1E9055945A3}" dt="2019-10-26T23:08:50.878" v="4403" actId="478"/>
          <ac:graphicFrameMkLst>
            <pc:docMk/>
            <pc:sldMk cId="453385504" sldId="2076135989"/>
            <ac:graphicFrameMk id="110" creationId="{69DF31BB-A852-4948-8ED2-63BBB25C89FE}"/>
          </ac:graphicFrameMkLst>
        </pc:graphicFrameChg>
        <pc:cxnChg chg="mod">
          <ac:chgData name="Mark Fussell" userId="b5a270b4-0ad9-450c-a0f8-e05aa74f2225" providerId="ADAL" clId="{7205F501-F15B-4589-89D0-E1E9055945A3}" dt="2019-10-26T23:33:39.788" v="5245" actId="692"/>
          <ac:cxnSpMkLst>
            <pc:docMk/>
            <pc:sldMk cId="453385504" sldId="2076135989"/>
            <ac:cxnSpMk id="30" creationId="{6EBE9423-9EC4-47F3-BAD0-AEEA6831E6F7}"/>
          </ac:cxnSpMkLst>
        </pc:cxnChg>
        <pc:cxnChg chg="mod">
          <ac:chgData name="Mark Fussell" userId="b5a270b4-0ad9-450c-a0f8-e05aa74f2225" providerId="ADAL" clId="{7205F501-F15B-4589-89D0-E1E9055945A3}" dt="2019-10-26T23:33:47.501" v="5246" actId="692"/>
          <ac:cxnSpMkLst>
            <pc:docMk/>
            <pc:sldMk cId="453385504" sldId="2076135989"/>
            <ac:cxnSpMk id="83" creationId="{5EA78028-E73D-417B-B9A2-93B924113811}"/>
          </ac:cxnSpMkLst>
        </pc:cxnChg>
        <pc:cxnChg chg="add del mod">
          <ac:chgData name="Mark Fussell" userId="b5a270b4-0ad9-450c-a0f8-e05aa74f2225" providerId="ADAL" clId="{7205F501-F15B-4589-89D0-E1E9055945A3}" dt="2019-10-27T21:45:46.213" v="5372" actId="21"/>
          <ac:cxnSpMkLst>
            <pc:docMk/>
            <pc:sldMk cId="453385504" sldId="2076135989"/>
            <ac:cxnSpMk id="120" creationId="{513F3998-4F91-4496-AE30-D4CC448585C9}"/>
          </ac:cxnSpMkLst>
        </pc:cxnChg>
      </pc:sldChg>
      <pc:sldChg chg="add del mod ord modShow">
        <pc:chgData name="Mark Fussell" userId="b5a270b4-0ad9-450c-a0f8-e05aa74f2225" providerId="ADAL" clId="{7205F501-F15B-4589-89D0-E1E9055945A3}" dt="2019-10-28T00:07:04.401" v="6962" actId="47"/>
        <pc:sldMkLst>
          <pc:docMk/>
          <pc:sldMk cId="3076406165" sldId="2076135990"/>
        </pc:sldMkLst>
      </pc:sldChg>
      <pc:sldChg chg="addSp delSp modSp add ord">
        <pc:chgData name="Mark Fussell" userId="b5a270b4-0ad9-450c-a0f8-e05aa74f2225" providerId="ADAL" clId="{7205F501-F15B-4589-89D0-E1E9055945A3}" dt="2019-10-27T23:14:42.008" v="6938" actId="14100"/>
        <pc:sldMkLst>
          <pc:docMk/>
          <pc:sldMk cId="2271093796" sldId="2076135991"/>
        </pc:sldMkLst>
        <pc:spChg chg="mod">
          <ac:chgData name="Mark Fussell" userId="b5a270b4-0ad9-450c-a0f8-e05aa74f2225" providerId="ADAL" clId="{7205F501-F15B-4589-89D0-E1E9055945A3}" dt="2019-10-27T22:08:24.124" v="6485" actId="20577"/>
          <ac:spMkLst>
            <pc:docMk/>
            <pc:sldMk cId="2271093796" sldId="2076135991"/>
            <ac:spMk id="2" creationId="{E907ED95-34CF-4484-97D7-1BAAB2EEC4DA}"/>
          </ac:spMkLst>
        </pc:spChg>
        <pc:spChg chg="mod">
          <ac:chgData name="Mark Fussell" userId="b5a270b4-0ad9-450c-a0f8-e05aa74f2225" providerId="ADAL" clId="{7205F501-F15B-4589-89D0-E1E9055945A3}" dt="2019-10-27T22:06:52.427" v="6424" actId="20577"/>
          <ac:spMkLst>
            <pc:docMk/>
            <pc:sldMk cId="2271093796" sldId="2076135991"/>
            <ac:spMk id="26" creationId="{233E2B1A-2DF7-4367-BB83-A89B8012679C}"/>
          </ac:spMkLst>
        </pc:spChg>
        <pc:spChg chg="mod">
          <ac:chgData name="Mark Fussell" userId="b5a270b4-0ad9-450c-a0f8-e05aa74f2225" providerId="ADAL" clId="{7205F501-F15B-4589-89D0-E1E9055945A3}" dt="2019-10-27T23:13:48.065" v="6935" actId="6549"/>
          <ac:spMkLst>
            <pc:docMk/>
            <pc:sldMk cId="2271093796" sldId="2076135991"/>
            <ac:spMk id="95" creationId="{52BE7CB3-485F-4600-8EDB-E88F6EBB4075}"/>
          </ac:spMkLst>
        </pc:spChg>
        <pc:spChg chg="del">
          <ac:chgData name="Mark Fussell" userId="b5a270b4-0ad9-450c-a0f8-e05aa74f2225" providerId="ADAL" clId="{7205F501-F15B-4589-89D0-E1E9055945A3}" dt="2019-10-27T21:50:30.625" v="5447" actId="478"/>
          <ac:spMkLst>
            <pc:docMk/>
            <pc:sldMk cId="2271093796" sldId="2076135991"/>
            <ac:spMk id="104" creationId="{D8F96A4B-476D-41DE-85F0-FB42A0FE1902}"/>
          </ac:spMkLst>
        </pc:spChg>
        <pc:spChg chg="del">
          <ac:chgData name="Mark Fussell" userId="b5a270b4-0ad9-450c-a0f8-e05aa74f2225" providerId="ADAL" clId="{7205F501-F15B-4589-89D0-E1E9055945A3}" dt="2019-10-27T21:50:30.625" v="5447" actId="478"/>
          <ac:spMkLst>
            <pc:docMk/>
            <pc:sldMk cId="2271093796" sldId="2076135991"/>
            <ac:spMk id="105" creationId="{CBBDD350-67C9-4823-8849-41AF20ECD7EE}"/>
          </ac:spMkLst>
        </pc:spChg>
        <pc:spChg chg="add mod">
          <ac:chgData name="Mark Fussell" userId="b5a270b4-0ad9-450c-a0f8-e05aa74f2225" providerId="ADAL" clId="{7205F501-F15B-4589-89D0-E1E9055945A3}" dt="2019-10-27T23:12:03.922" v="6898" actId="207"/>
          <ac:spMkLst>
            <pc:docMk/>
            <pc:sldMk cId="2271093796" sldId="2076135991"/>
            <ac:spMk id="112" creationId="{89CCA976-DBF5-45A0-BD1E-F5817CC229B6}"/>
          </ac:spMkLst>
        </pc:spChg>
        <pc:spChg chg="add del">
          <ac:chgData name="Mark Fussell" userId="b5a270b4-0ad9-450c-a0f8-e05aa74f2225" providerId="ADAL" clId="{7205F501-F15B-4589-89D0-E1E9055945A3}" dt="2019-10-27T23:07:48.366" v="6844"/>
          <ac:spMkLst>
            <pc:docMk/>
            <pc:sldMk cId="2271093796" sldId="2076135991"/>
            <ac:spMk id="122" creationId="{3F6B8E89-67C8-460B-8725-650293E9FAB2}"/>
          </ac:spMkLst>
        </pc:spChg>
        <pc:spChg chg="add del">
          <ac:chgData name="Mark Fussell" userId="b5a270b4-0ad9-450c-a0f8-e05aa74f2225" providerId="ADAL" clId="{7205F501-F15B-4589-89D0-E1E9055945A3}" dt="2019-10-27T23:07:48.366" v="6844"/>
          <ac:spMkLst>
            <pc:docMk/>
            <pc:sldMk cId="2271093796" sldId="2076135991"/>
            <ac:spMk id="123" creationId="{90ED33B8-5907-4EDE-BF9A-1BED0A4E02AC}"/>
          </ac:spMkLst>
        </pc:spChg>
        <pc:spChg chg="add del">
          <ac:chgData name="Mark Fussell" userId="b5a270b4-0ad9-450c-a0f8-e05aa74f2225" providerId="ADAL" clId="{7205F501-F15B-4589-89D0-E1E9055945A3}" dt="2019-10-27T23:07:48.366" v="6844"/>
          <ac:spMkLst>
            <pc:docMk/>
            <pc:sldMk cId="2271093796" sldId="2076135991"/>
            <ac:spMk id="125" creationId="{98E4A427-519F-4941-B54E-596B7B111DE7}"/>
          </ac:spMkLst>
        </pc:spChg>
        <pc:spChg chg="add del">
          <ac:chgData name="Mark Fussell" userId="b5a270b4-0ad9-450c-a0f8-e05aa74f2225" providerId="ADAL" clId="{7205F501-F15B-4589-89D0-E1E9055945A3}" dt="2019-10-27T23:07:48.366" v="6844"/>
          <ac:spMkLst>
            <pc:docMk/>
            <pc:sldMk cId="2271093796" sldId="2076135991"/>
            <ac:spMk id="126" creationId="{5D37B341-82B5-4C76-A976-443D11268F0C}"/>
          </ac:spMkLst>
        </pc:spChg>
        <pc:spChg chg="mod">
          <ac:chgData name="Mark Fussell" userId="b5a270b4-0ad9-450c-a0f8-e05aa74f2225" providerId="ADAL" clId="{7205F501-F15B-4589-89D0-E1E9055945A3}" dt="2019-10-27T23:13:06.890" v="6934" actId="20577"/>
          <ac:spMkLst>
            <pc:docMk/>
            <pc:sldMk cId="2271093796" sldId="2076135991"/>
            <ac:spMk id="133" creationId="{BBC84617-E81C-40B5-9FEC-BDA462F6901D}"/>
          </ac:spMkLst>
        </pc:spChg>
        <pc:spChg chg="mod">
          <ac:chgData name="Mark Fussell" userId="b5a270b4-0ad9-450c-a0f8-e05aa74f2225" providerId="ADAL" clId="{7205F501-F15B-4589-89D0-E1E9055945A3}" dt="2019-10-27T21:50:34.721" v="5449" actId="6549"/>
          <ac:spMkLst>
            <pc:docMk/>
            <pc:sldMk cId="2271093796" sldId="2076135991"/>
            <ac:spMk id="147" creationId="{5EFC0BF2-DD87-47B2-BEF0-650942EE858D}"/>
          </ac:spMkLst>
        </pc:spChg>
        <pc:spChg chg="del">
          <ac:chgData name="Mark Fussell" userId="b5a270b4-0ad9-450c-a0f8-e05aa74f2225" providerId="ADAL" clId="{7205F501-F15B-4589-89D0-E1E9055945A3}" dt="2019-10-27T21:50:33.653" v="5448" actId="478"/>
          <ac:spMkLst>
            <pc:docMk/>
            <pc:sldMk cId="2271093796" sldId="2076135991"/>
            <ac:spMk id="155" creationId="{EF86B168-7254-4ED6-B4F5-6A92EF084704}"/>
          </ac:spMkLst>
        </pc:spChg>
        <pc:spChg chg="add del">
          <ac:chgData name="Mark Fussell" userId="b5a270b4-0ad9-450c-a0f8-e05aa74f2225" providerId="ADAL" clId="{7205F501-F15B-4589-89D0-E1E9055945A3}" dt="2019-10-27T23:07:48.366" v="6844"/>
          <ac:spMkLst>
            <pc:docMk/>
            <pc:sldMk cId="2271093796" sldId="2076135991"/>
            <ac:spMk id="175" creationId="{87B42B34-7902-4F64-90D5-1BB77290B446}"/>
          </ac:spMkLst>
        </pc:spChg>
        <pc:spChg chg="add del">
          <ac:chgData name="Mark Fussell" userId="b5a270b4-0ad9-450c-a0f8-e05aa74f2225" providerId="ADAL" clId="{7205F501-F15B-4589-89D0-E1E9055945A3}" dt="2019-10-27T23:07:48.366" v="6844"/>
          <ac:spMkLst>
            <pc:docMk/>
            <pc:sldMk cId="2271093796" sldId="2076135991"/>
            <ac:spMk id="176" creationId="{D256B999-D196-4EA3-B565-E81B7C92234F}"/>
          </ac:spMkLst>
        </pc:spChg>
        <pc:spChg chg="del">
          <ac:chgData name="Mark Fussell" userId="b5a270b4-0ad9-450c-a0f8-e05aa74f2225" providerId="ADAL" clId="{7205F501-F15B-4589-89D0-E1E9055945A3}" dt="2019-10-27T21:50:38.518" v="5451" actId="478"/>
          <ac:spMkLst>
            <pc:docMk/>
            <pc:sldMk cId="2271093796" sldId="2076135991"/>
            <ac:spMk id="179" creationId="{12A4B6BA-3CF8-4678-950E-E73E5874D67B}"/>
          </ac:spMkLst>
        </pc:spChg>
        <pc:spChg chg="add del">
          <ac:chgData name="Mark Fussell" userId="b5a270b4-0ad9-450c-a0f8-e05aa74f2225" providerId="ADAL" clId="{7205F501-F15B-4589-89D0-E1E9055945A3}" dt="2019-10-27T23:07:48.366" v="6844"/>
          <ac:spMkLst>
            <pc:docMk/>
            <pc:sldMk cId="2271093796" sldId="2076135991"/>
            <ac:spMk id="197" creationId="{8AF8896A-A17F-45AD-8BA0-2A21C3BFE673}"/>
          </ac:spMkLst>
        </pc:spChg>
        <pc:spChg chg="add del">
          <ac:chgData name="Mark Fussell" userId="b5a270b4-0ad9-450c-a0f8-e05aa74f2225" providerId="ADAL" clId="{7205F501-F15B-4589-89D0-E1E9055945A3}" dt="2019-10-27T23:07:48.366" v="6844"/>
          <ac:spMkLst>
            <pc:docMk/>
            <pc:sldMk cId="2271093796" sldId="2076135991"/>
            <ac:spMk id="207" creationId="{26797AFD-2AE5-4E61-B86E-C2BDDE7F2DA6}"/>
          </ac:spMkLst>
        </pc:spChg>
        <pc:spChg chg="add del">
          <ac:chgData name="Mark Fussell" userId="b5a270b4-0ad9-450c-a0f8-e05aa74f2225" providerId="ADAL" clId="{7205F501-F15B-4589-89D0-E1E9055945A3}" dt="2019-10-27T23:07:48.366" v="6844"/>
          <ac:spMkLst>
            <pc:docMk/>
            <pc:sldMk cId="2271093796" sldId="2076135991"/>
            <ac:spMk id="210" creationId="{3F5B0123-4A54-4732-8453-CD5B56D34AFD}"/>
          </ac:spMkLst>
        </pc:spChg>
        <pc:spChg chg="add del">
          <ac:chgData name="Mark Fussell" userId="b5a270b4-0ad9-450c-a0f8-e05aa74f2225" providerId="ADAL" clId="{7205F501-F15B-4589-89D0-E1E9055945A3}" dt="2019-10-27T23:07:48.366" v="6844"/>
          <ac:spMkLst>
            <pc:docMk/>
            <pc:sldMk cId="2271093796" sldId="2076135991"/>
            <ac:spMk id="237" creationId="{5C8347BA-0207-41BA-8713-1473BF561980}"/>
          </ac:spMkLst>
        </pc:spChg>
        <pc:spChg chg="add del">
          <ac:chgData name="Mark Fussell" userId="b5a270b4-0ad9-450c-a0f8-e05aa74f2225" providerId="ADAL" clId="{7205F501-F15B-4589-89D0-E1E9055945A3}" dt="2019-10-27T23:07:48.366" v="6844"/>
          <ac:spMkLst>
            <pc:docMk/>
            <pc:sldMk cId="2271093796" sldId="2076135991"/>
            <ac:spMk id="241" creationId="{7DCC0579-F85D-4712-A4E9-66730E703464}"/>
          </ac:spMkLst>
        </pc:spChg>
        <pc:grpChg chg="mod">
          <ac:chgData name="Mark Fussell" userId="b5a270b4-0ad9-450c-a0f8-e05aa74f2225" providerId="ADAL" clId="{7205F501-F15B-4589-89D0-E1E9055945A3}" dt="2019-10-27T23:14:42.008" v="6938" actId="14100"/>
          <ac:grpSpMkLst>
            <pc:docMk/>
            <pc:sldMk cId="2271093796" sldId="2076135991"/>
            <ac:grpSpMk id="9" creationId="{DC9A5274-CEBB-4AB4-9007-2E2598B9FB61}"/>
          </ac:grpSpMkLst>
        </pc:grpChg>
        <pc:grpChg chg="del">
          <ac:chgData name="Mark Fussell" userId="b5a270b4-0ad9-450c-a0f8-e05aa74f2225" providerId="ADAL" clId="{7205F501-F15B-4589-89D0-E1E9055945A3}" dt="2019-10-27T21:50:30.625" v="5447" actId="478"/>
          <ac:grpSpMkLst>
            <pc:docMk/>
            <pc:sldMk cId="2271093796" sldId="2076135991"/>
            <ac:grpSpMk id="33" creationId="{A652B7CF-D861-4E57-B01A-5DE0E8BC4A61}"/>
          </ac:grpSpMkLst>
        </pc:grpChg>
        <pc:grpChg chg="del">
          <ac:chgData name="Mark Fussell" userId="b5a270b4-0ad9-450c-a0f8-e05aa74f2225" providerId="ADAL" clId="{7205F501-F15B-4589-89D0-E1E9055945A3}" dt="2019-10-27T21:50:58.255" v="5455" actId="478"/>
          <ac:grpSpMkLst>
            <pc:docMk/>
            <pc:sldMk cId="2271093796" sldId="2076135991"/>
            <ac:grpSpMk id="86" creationId="{9166A063-DBAC-48D1-AD6F-F955EA0CD917}"/>
          </ac:grpSpMkLst>
        </pc:grpChg>
        <pc:grpChg chg="mod">
          <ac:chgData name="Mark Fussell" userId="b5a270b4-0ad9-450c-a0f8-e05aa74f2225" providerId="ADAL" clId="{7205F501-F15B-4589-89D0-E1E9055945A3}" dt="2019-10-27T21:58:23.694" v="5965" actId="1076"/>
          <ac:grpSpMkLst>
            <pc:docMk/>
            <pc:sldMk cId="2271093796" sldId="2076135991"/>
            <ac:grpSpMk id="92" creationId="{6901742C-D847-494C-887D-5FD602CDB1AD}"/>
          </ac:grpSpMkLst>
        </pc:grpChg>
        <pc:grpChg chg="del">
          <ac:chgData name="Mark Fussell" userId="b5a270b4-0ad9-450c-a0f8-e05aa74f2225" providerId="ADAL" clId="{7205F501-F15B-4589-89D0-E1E9055945A3}" dt="2019-10-27T23:13:50.401" v="6936" actId="478"/>
          <ac:grpSpMkLst>
            <pc:docMk/>
            <pc:sldMk cId="2271093796" sldId="2076135991"/>
            <ac:grpSpMk id="93" creationId="{90612D71-7942-4B2B-ABD4-BA1860E85DB4}"/>
          </ac:grpSpMkLst>
        </pc:grpChg>
        <pc:grpChg chg="add mod">
          <ac:chgData name="Mark Fussell" userId="b5a270b4-0ad9-450c-a0f8-e05aa74f2225" providerId="ADAL" clId="{7205F501-F15B-4589-89D0-E1E9055945A3}" dt="2019-10-27T21:58:02.307" v="5963" actId="1036"/>
          <ac:grpSpMkLst>
            <pc:docMk/>
            <pc:sldMk cId="2271093796" sldId="2076135991"/>
            <ac:grpSpMk id="109" creationId="{DC9E2FFA-B0F5-4AFD-B957-40383BFF15A0}"/>
          </ac:grpSpMkLst>
        </pc:grpChg>
        <pc:grpChg chg="add mod">
          <ac:chgData name="Mark Fussell" userId="b5a270b4-0ad9-450c-a0f8-e05aa74f2225" providerId="ADAL" clId="{7205F501-F15B-4589-89D0-E1E9055945A3}" dt="2019-10-27T21:58:44.870" v="5983" actId="1076"/>
          <ac:grpSpMkLst>
            <pc:docMk/>
            <pc:sldMk cId="2271093796" sldId="2076135991"/>
            <ac:grpSpMk id="113" creationId="{F748D139-6A94-43E7-AB2A-4E8C2DA641E0}"/>
          </ac:grpSpMkLst>
        </pc:grpChg>
        <pc:grpChg chg="del">
          <ac:chgData name="Mark Fussell" userId="b5a270b4-0ad9-450c-a0f8-e05aa74f2225" providerId="ADAL" clId="{7205F501-F15B-4589-89D0-E1E9055945A3}" dt="2019-10-27T21:50:30.625" v="5447" actId="478"/>
          <ac:grpSpMkLst>
            <pc:docMk/>
            <pc:sldMk cId="2271093796" sldId="2076135991"/>
            <ac:grpSpMk id="116" creationId="{7EE44DCF-8E2C-47FE-8A60-96598DDAB853}"/>
          </ac:grpSpMkLst>
        </pc:grpChg>
        <pc:grpChg chg="add del">
          <ac:chgData name="Mark Fussell" userId="b5a270b4-0ad9-450c-a0f8-e05aa74f2225" providerId="ADAL" clId="{7205F501-F15B-4589-89D0-E1E9055945A3}" dt="2019-10-27T23:07:48.366" v="6844"/>
          <ac:grpSpMkLst>
            <pc:docMk/>
            <pc:sldMk cId="2271093796" sldId="2076135991"/>
            <ac:grpSpMk id="127" creationId="{5859EB02-FAFC-4396-AE67-4574D283E5B2}"/>
          </ac:grpSpMkLst>
        </pc:grpChg>
        <pc:grpChg chg="mod">
          <ac:chgData name="Mark Fussell" userId="b5a270b4-0ad9-450c-a0f8-e05aa74f2225" providerId="ADAL" clId="{7205F501-F15B-4589-89D0-E1E9055945A3}" dt="2019-10-27T21:58:02.307" v="5963" actId="1036"/>
          <ac:grpSpMkLst>
            <pc:docMk/>
            <pc:sldMk cId="2271093796" sldId="2076135991"/>
            <ac:grpSpMk id="129" creationId="{9871D1E5-2D14-4728-A13A-248F135EA264}"/>
          </ac:grpSpMkLst>
        </pc:grpChg>
        <pc:grpChg chg="mod">
          <ac:chgData name="Mark Fussell" userId="b5a270b4-0ad9-450c-a0f8-e05aa74f2225" providerId="ADAL" clId="{7205F501-F15B-4589-89D0-E1E9055945A3}" dt="2019-10-27T21:58:34.086" v="5981" actId="1035"/>
          <ac:grpSpMkLst>
            <pc:docMk/>
            <pc:sldMk cId="2271093796" sldId="2076135991"/>
            <ac:grpSpMk id="134" creationId="{E95955CD-FA89-401A-B2F4-DF07BB25C1B8}"/>
          </ac:grpSpMkLst>
        </pc:grpChg>
        <pc:grpChg chg="del">
          <ac:chgData name="Mark Fussell" userId="b5a270b4-0ad9-450c-a0f8-e05aa74f2225" providerId="ADAL" clId="{7205F501-F15B-4589-89D0-E1E9055945A3}" dt="2019-10-27T21:50:36.400" v="5450" actId="478"/>
          <ac:grpSpMkLst>
            <pc:docMk/>
            <pc:sldMk cId="2271093796" sldId="2076135991"/>
            <ac:grpSpMk id="145" creationId="{61A7AFBA-45C6-4426-B33A-BC48D6F66FCE}"/>
          </ac:grpSpMkLst>
        </pc:grpChg>
        <pc:grpChg chg="add del">
          <ac:chgData name="Mark Fussell" userId="b5a270b4-0ad9-450c-a0f8-e05aa74f2225" providerId="ADAL" clId="{7205F501-F15B-4589-89D0-E1E9055945A3}" dt="2019-10-27T23:07:48.366" v="6844"/>
          <ac:grpSpMkLst>
            <pc:docMk/>
            <pc:sldMk cId="2271093796" sldId="2076135991"/>
            <ac:grpSpMk id="172" creationId="{78836F0C-0D59-4D62-B221-75EC345BF5F7}"/>
          </ac:grpSpMkLst>
        </pc:grpChg>
        <pc:grpChg chg="add del">
          <ac:chgData name="Mark Fussell" userId="b5a270b4-0ad9-450c-a0f8-e05aa74f2225" providerId="ADAL" clId="{7205F501-F15B-4589-89D0-E1E9055945A3}" dt="2019-10-27T23:07:48.366" v="6844"/>
          <ac:grpSpMkLst>
            <pc:docMk/>
            <pc:sldMk cId="2271093796" sldId="2076135991"/>
            <ac:grpSpMk id="177" creationId="{16B6CE92-9CAF-4864-ACE6-16D5EFA2CC5A}"/>
          </ac:grpSpMkLst>
        </pc:grpChg>
        <pc:grpChg chg="del">
          <ac:chgData name="Mark Fussell" userId="b5a270b4-0ad9-450c-a0f8-e05aa74f2225" providerId="ADAL" clId="{7205F501-F15B-4589-89D0-E1E9055945A3}" dt="2019-10-27T21:50:55.663" v="5454" actId="478"/>
          <ac:grpSpMkLst>
            <pc:docMk/>
            <pc:sldMk cId="2271093796" sldId="2076135991"/>
            <ac:grpSpMk id="180" creationId="{5CBD304C-AAF4-4CD2-827A-12DB70FD2B7E}"/>
          </ac:grpSpMkLst>
        </pc:grpChg>
        <pc:grpChg chg="add del">
          <ac:chgData name="Mark Fussell" userId="b5a270b4-0ad9-450c-a0f8-e05aa74f2225" providerId="ADAL" clId="{7205F501-F15B-4589-89D0-E1E9055945A3}" dt="2019-10-27T23:07:48.366" v="6844"/>
          <ac:grpSpMkLst>
            <pc:docMk/>
            <pc:sldMk cId="2271093796" sldId="2076135991"/>
            <ac:grpSpMk id="186" creationId="{99171EB1-7C2E-43A3-B480-EAFAFFD4BF95}"/>
          </ac:grpSpMkLst>
        </pc:grpChg>
        <pc:grpChg chg="add del">
          <ac:chgData name="Mark Fussell" userId="b5a270b4-0ad9-450c-a0f8-e05aa74f2225" providerId="ADAL" clId="{7205F501-F15B-4589-89D0-E1E9055945A3}" dt="2019-10-27T23:07:48.366" v="6844"/>
          <ac:grpSpMkLst>
            <pc:docMk/>
            <pc:sldMk cId="2271093796" sldId="2076135991"/>
            <ac:grpSpMk id="192" creationId="{0AD53119-AC20-4605-9D88-DE3BB818329E}"/>
          </ac:grpSpMkLst>
        </pc:grpChg>
        <pc:grpChg chg="add del">
          <ac:chgData name="Mark Fussell" userId="b5a270b4-0ad9-450c-a0f8-e05aa74f2225" providerId="ADAL" clId="{7205F501-F15B-4589-89D0-E1E9055945A3}" dt="2019-10-27T23:07:48.366" v="6844"/>
          <ac:grpSpMkLst>
            <pc:docMk/>
            <pc:sldMk cId="2271093796" sldId="2076135991"/>
            <ac:grpSpMk id="198" creationId="{2B0ADDAF-0C5F-486B-9B7D-63E285B14DDC}"/>
          </ac:grpSpMkLst>
        </pc:grpChg>
        <pc:grpChg chg="add del">
          <ac:chgData name="Mark Fussell" userId="b5a270b4-0ad9-450c-a0f8-e05aa74f2225" providerId="ADAL" clId="{7205F501-F15B-4589-89D0-E1E9055945A3}" dt="2019-10-27T23:07:48.366" v="6844"/>
          <ac:grpSpMkLst>
            <pc:docMk/>
            <pc:sldMk cId="2271093796" sldId="2076135991"/>
            <ac:grpSpMk id="211" creationId="{8270B69C-6D61-41FF-8E10-1E4245E134D9}"/>
          </ac:grpSpMkLst>
        </pc:grpChg>
        <pc:grpChg chg="add del">
          <ac:chgData name="Mark Fussell" userId="b5a270b4-0ad9-450c-a0f8-e05aa74f2225" providerId="ADAL" clId="{7205F501-F15B-4589-89D0-E1E9055945A3}" dt="2019-10-27T23:07:48.366" v="6844"/>
          <ac:grpSpMkLst>
            <pc:docMk/>
            <pc:sldMk cId="2271093796" sldId="2076135991"/>
            <ac:grpSpMk id="214" creationId="{47539210-C839-44CB-AFC1-9E5BEAEC0631}"/>
          </ac:grpSpMkLst>
        </pc:grpChg>
        <pc:grpChg chg="add del">
          <ac:chgData name="Mark Fussell" userId="b5a270b4-0ad9-450c-a0f8-e05aa74f2225" providerId="ADAL" clId="{7205F501-F15B-4589-89D0-E1E9055945A3}" dt="2019-10-27T23:07:48.366" v="6844"/>
          <ac:grpSpMkLst>
            <pc:docMk/>
            <pc:sldMk cId="2271093796" sldId="2076135991"/>
            <ac:grpSpMk id="222" creationId="{0C3DE299-C272-44D8-A9AA-4888FA1DF872}"/>
          </ac:grpSpMkLst>
        </pc:grpChg>
        <pc:grpChg chg="add del">
          <ac:chgData name="Mark Fussell" userId="b5a270b4-0ad9-450c-a0f8-e05aa74f2225" providerId="ADAL" clId="{7205F501-F15B-4589-89D0-E1E9055945A3}" dt="2019-10-27T23:07:48.366" v="6844"/>
          <ac:grpSpMkLst>
            <pc:docMk/>
            <pc:sldMk cId="2271093796" sldId="2076135991"/>
            <ac:grpSpMk id="233" creationId="{4603250F-B715-454B-869A-56B7078D5A4E}"/>
          </ac:grpSpMkLst>
        </pc:grpChg>
        <pc:grpChg chg="add del">
          <ac:chgData name="Mark Fussell" userId="b5a270b4-0ad9-450c-a0f8-e05aa74f2225" providerId="ADAL" clId="{7205F501-F15B-4589-89D0-E1E9055945A3}" dt="2019-10-27T23:07:48.366" v="6844"/>
          <ac:grpSpMkLst>
            <pc:docMk/>
            <pc:sldMk cId="2271093796" sldId="2076135991"/>
            <ac:grpSpMk id="238" creationId="{209DDD05-72D7-492F-A042-D84DC284B7A1}"/>
          </ac:grpSpMkLst>
        </pc:grpChg>
        <pc:graphicFrameChg chg="modGraphic">
          <ac:chgData name="Mark Fussell" userId="b5a270b4-0ad9-450c-a0f8-e05aa74f2225" providerId="ADAL" clId="{7205F501-F15B-4589-89D0-E1E9055945A3}" dt="2019-10-27T21:59:12.448" v="6001" actId="20577"/>
          <ac:graphicFrameMkLst>
            <pc:docMk/>
            <pc:sldMk cId="2271093796" sldId="2076135991"/>
            <ac:graphicFrameMk id="81" creationId="{786A9398-5BAC-4295-B4B7-044266F915C1}"/>
          </ac:graphicFrameMkLst>
        </pc:graphicFrameChg>
        <pc:graphicFrameChg chg="modGraphic">
          <ac:chgData name="Mark Fussell" userId="b5a270b4-0ad9-450c-a0f8-e05aa74f2225" providerId="ADAL" clId="{7205F501-F15B-4589-89D0-E1E9055945A3}" dt="2019-10-27T21:59:04.668" v="5995" actId="20577"/>
          <ac:graphicFrameMkLst>
            <pc:docMk/>
            <pc:sldMk cId="2271093796" sldId="2076135991"/>
            <ac:graphicFrameMk id="82" creationId="{5792AFCF-AE24-4167-B76A-62010E194431}"/>
          </ac:graphicFrameMkLst>
        </pc:graphicFrameChg>
        <pc:graphicFrameChg chg="modGraphic">
          <ac:chgData name="Mark Fussell" userId="b5a270b4-0ad9-450c-a0f8-e05aa74f2225" providerId="ADAL" clId="{7205F501-F15B-4589-89D0-E1E9055945A3}" dt="2019-10-27T21:58:56.468" v="5989" actId="20577"/>
          <ac:graphicFrameMkLst>
            <pc:docMk/>
            <pc:sldMk cId="2271093796" sldId="2076135991"/>
            <ac:graphicFrameMk id="108" creationId="{7071093B-4C4C-4C50-80AC-66EC54BD37ED}"/>
          </ac:graphicFrameMkLst>
        </pc:graphicFrameChg>
        <pc:graphicFrameChg chg="mod modGraphic">
          <ac:chgData name="Mark Fussell" userId="b5a270b4-0ad9-450c-a0f8-e05aa74f2225" providerId="ADAL" clId="{7205F501-F15B-4589-89D0-E1E9055945A3}" dt="2019-10-27T21:58:02.307" v="5963" actId="1036"/>
          <ac:graphicFrameMkLst>
            <pc:docMk/>
            <pc:sldMk cId="2271093796" sldId="2076135991"/>
            <ac:graphicFrameMk id="183" creationId="{1C9570FF-3DB3-4ADC-8D76-76918CCBF295}"/>
          </ac:graphicFrameMkLst>
        </pc:graphicFrameChg>
        <pc:picChg chg="add del">
          <ac:chgData name="Mark Fussell" userId="b5a270b4-0ad9-450c-a0f8-e05aa74f2225" providerId="ADAL" clId="{7205F501-F15B-4589-89D0-E1E9055945A3}" dt="2019-10-27T23:07:48.366" v="6844"/>
          <ac:picMkLst>
            <pc:docMk/>
            <pc:sldMk cId="2271093796" sldId="2076135991"/>
            <ac:picMk id="124" creationId="{21EE11F5-7541-415C-9C89-C8988044E091}"/>
          </ac:picMkLst>
        </pc:picChg>
        <pc:cxnChg chg="mod">
          <ac:chgData name="Mark Fussell" userId="b5a270b4-0ad9-450c-a0f8-e05aa74f2225" providerId="ADAL" clId="{7205F501-F15B-4589-89D0-E1E9055945A3}" dt="2019-10-27T21:57:49.728" v="5958" actId="14100"/>
          <ac:cxnSpMkLst>
            <pc:docMk/>
            <pc:sldMk cId="2271093796" sldId="2076135991"/>
            <ac:cxnSpMk id="30" creationId="{6EBE9423-9EC4-47F3-BAD0-AEEA6831E6F7}"/>
          </ac:cxnSpMkLst>
        </pc:cxnChg>
        <pc:cxnChg chg="mod">
          <ac:chgData name="Mark Fussell" userId="b5a270b4-0ad9-450c-a0f8-e05aa74f2225" providerId="ADAL" clId="{7205F501-F15B-4589-89D0-E1E9055945A3}" dt="2019-10-27T23:08:09.401" v="6845" actId="14100"/>
          <ac:cxnSpMkLst>
            <pc:docMk/>
            <pc:sldMk cId="2271093796" sldId="2076135991"/>
            <ac:cxnSpMk id="83" creationId="{5EA78028-E73D-417B-B9A2-93B924113811}"/>
          </ac:cxnSpMkLst>
        </pc:cxnChg>
        <pc:cxnChg chg="mod">
          <ac:chgData name="Mark Fussell" userId="b5a270b4-0ad9-450c-a0f8-e05aa74f2225" providerId="ADAL" clId="{7205F501-F15B-4589-89D0-E1E9055945A3}" dt="2019-10-27T21:57:54.584" v="5960" actId="14100"/>
          <ac:cxnSpMkLst>
            <pc:docMk/>
            <pc:sldMk cId="2271093796" sldId="2076135991"/>
            <ac:cxnSpMk id="107" creationId="{9EEB459F-2FF6-4D8F-9140-23D292E03D23}"/>
          </ac:cxnSpMkLst>
        </pc:cxnChg>
        <pc:cxnChg chg="del mod">
          <ac:chgData name="Mark Fussell" userId="b5a270b4-0ad9-450c-a0f8-e05aa74f2225" providerId="ADAL" clId="{7205F501-F15B-4589-89D0-E1E9055945A3}" dt="2019-10-27T21:50:30.625" v="5447" actId="478"/>
          <ac:cxnSpMkLst>
            <pc:docMk/>
            <pc:sldMk cId="2271093796" sldId="2076135991"/>
            <ac:cxnSpMk id="120" creationId="{513F3998-4F91-4496-AE30-D4CC448585C9}"/>
          </ac:cxnSpMkLst>
        </pc:cxnChg>
        <pc:cxnChg chg="del">
          <ac:chgData name="Mark Fussell" userId="b5a270b4-0ad9-450c-a0f8-e05aa74f2225" providerId="ADAL" clId="{7205F501-F15B-4589-89D0-E1E9055945A3}" dt="2019-10-27T21:50:30.625" v="5447" actId="478"/>
          <ac:cxnSpMkLst>
            <pc:docMk/>
            <pc:sldMk cId="2271093796" sldId="2076135991"/>
            <ac:cxnSpMk id="164" creationId="{EE007E80-BB1C-4181-9C63-254ED8651B45}"/>
          </ac:cxnSpMkLst>
        </pc:cxnChg>
        <pc:cxnChg chg="del">
          <ac:chgData name="Mark Fussell" userId="b5a270b4-0ad9-450c-a0f8-e05aa74f2225" providerId="ADAL" clId="{7205F501-F15B-4589-89D0-E1E9055945A3}" dt="2019-10-27T21:50:30.625" v="5447" actId="478"/>
          <ac:cxnSpMkLst>
            <pc:docMk/>
            <pc:sldMk cId="2271093796" sldId="2076135991"/>
            <ac:cxnSpMk id="165" creationId="{A1707CFE-B6C4-4446-9281-8271ADC6BD37}"/>
          </ac:cxnSpMkLst>
        </pc:cxnChg>
        <pc:cxnChg chg="del">
          <ac:chgData name="Mark Fussell" userId="b5a270b4-0ad9-450c-a0f8-e05aa74f2225" providerId="ADAL" clId="{7205F501-F15B-4589-89D0-E1E9055945A3}" dt="2019-10-27T21:50:30.625" v="5447" actId="478"/>
          <ac:cxnSpMkLst>
            <pc:docMk/>
            <pc:sldMk cId="2271093796" sldId="2076135991"/>
            <ac:cxnSpMk id="169" creationId="{D0CD1D91-9641-4CA9-B17C-23DE3CD5345F}"/>
          </ac:cxnSpMkLst>
        </pc:cxnChg>
        <pc:cxnChg chg="add del">
          <ac:chgData name="Mark Fussell" userId="b5a270b4-0ad9-450c-a0f8-e05aa74f2225" providerId="ADAL" clId="{7205F501-F15B-4589-89D0-E1E9055945A3}" dt="2019-10-27T23:07:48.366" v="6844"/>
          <ac:cxnSpMkLst>
            <pc:docMk/>
            <pc:sldMk cId="2271093796" sldId="2076135991"/>
            <ac:cxnSpMk id="190" creationId="{2596E51E-C665-4114-9631-81607859A72D}"/>
          </ac:cxnSpMkLst>
        </pc:cxnChg>
        <pc:cxnChg chg="add del">
          <ac:chgData name="Mark Fussell" userId="b5a270b4-0ad9-450c-a0f8-e05aa74f2225" providerId="ADAL" clId="{7205F501-F15B-4589-89D0-E1E9055945A3}" dt="2019-10-27T23:07:48.366" v="6844"/>
          <ac:cxnSpMkLst>
            <pc:docMk/>
            <pc:sldMk cId="2271093796" sldId="2076135991"/>
            <ac:cxnSpMk id="191" creationId="{9A461E45-3FEF-47DF-8FF9-17D574ED9154}"/>
          </ac:cxnSpMkLst>
        </pc:cxnChg>
        <pc:cxnChg chg="add del">
          <ac:chgData name="Mark Fussell" userId="b5a270b4-0ad9-450c-a0f8-e05aa74f2225" providerId="ADAL" clId="{7205F501-F15B-4589-89D0-E1E9055945A3}" dt="2019-10-27T23:07:48.366" v="6844"/>
          <ac:cxnSpMkLst>
            <pc:docMk/>
            <pc:sldMk cId="2271093796" sldId="2076135991"/>
            <ac:cxnSpMk id="196" creationId="{2C34175A-FAA0-43AD-9415-F47C2909ED2B}"/>
          </ac:cxnSpMkLst>
        </pc:cxnChg>
        <pc:cxnChg chg="add del">
          <ac:chgData name="Mark Fussell" userId="b5a270b4-0ad9-450c-a0f8-e05aa74f2225" providerId="ADAL" clId="{7205F501-F15B-4589-89D0-E1E9055945A3}" dt="2019-10-27T23:07:48.366" v="6844"/>
          <ac:cxnSpMkLst>
            <pc:docMk/>
            <pc:sldMk cId="2271093796" sldId="2076135991"/>
            <ac:cxnSpMk id="208" creationId="{89EE1648-5711-49F4-A271-DE45AC4A2F24}"/>
          </ac:cxnSpMkLst>
        </pc:cxnChg>
        <pc:cxnChg chg="add del">
          <ac:chgData name="Mark Fussell" userId="b5a270b4-0ad9-450c-a0f8-e05aa74f2225" providerId="ADAL" clId="{7205F501-F15B-4589-89D0-E1E9055945A3}" dt="2019-10-27T23:07:48.366" v="6844"/>
          <ac:cxnSpMkLst>
            <pc:docMk/>
            <pc:sldMk cId="2271093796" sldId="2076135991"/>
            <ac:cxnSpMk id="209" creationId="{637BF738-DB6C-464D-B49B-D03959C03C0D}"/>
          </ac:cxnSpMkLst>
        </pc:cxnChg>
      </pc:sldChg>
      <pc:sldChg chg="addSp delSp modSp add">
        <pc:chgData name="Mark Fussell" userId="b5a270b4-0ad9-450c-a0f8-e05aa74f2225" providerId="ADAL" clId="{7205F501-F15B-4589-89D0-E1E9055945A3}" dt="2019-10-27T23:16:09.529" v="6960" actId="20577"/>
        <pc:sldMkLst>
          <pc:docMk/>
          <pc:sldMk cId="3534976256" sldId="2076135992"/>
        </pc:sldMkLst>
        <pc:spChg chg="mod">
          <ac:chgData name="Mark Fussell" userId="b5a270b4-0ad9-450c-a0f8-e05aa74f2225" providerId="ADAL" clId="{7205F501-F15B-4589-89D0-E1E9055945A3}" dt="2019-10-27T22:08:32.268" v="6486" actId="20577"/>
          <ac:spMkLst>
            <pc:docMk/>
            <pc:sldMk cId="3534976256" sldId="2076135992"/>
            <ac:spMk id="2" creationId="{E907ED95-34CF-4484-97D7-1BAAB2EEC4DA}"/>
          </ac:spMkLst>
        </pc:spChg>
        <pc:spChg chg="mod">
          <ac:chgData name="Mark Fussell" userId="b5a270b4-0ad9-450c-a0f8-e05aa74f2225" providerId="ADAL" clId="{7205F501-F15B-4589-89D0-E1E9055945A3}" dt="2019-10-27T22:07:36.345" v="6454" actId="20577"/>
          <ac:spMkLst>
            <pc:docMk/>
            <pc:sldMk cId="3534976256" sldId="2076135992"/>
            <ac:spMk id="26" creationId="{233E2B1A-2DF7-4367-BB83-A89B8012679C}"/>
          </ac:spMkLst>
        </pc:spChg>
        <pc:spChg chg="mod">
          <ac:chgData name="Mark Fussell" userId="b5a270b4-0ad9-450c-a0f8-e05aa74f2225" providerId="ADAL" clId="{7205F501-F15B-4589-89D0-E1E9055945A3}" dt="2019-10-27T23:11:21.341" v="6890" actId="14100"/>
          <ac:spMkLst>
            <pc:docMk/>
            <pc:sldMk cId="3534976256" sldId="2076135992"/>
            <ac:spMk id="68" creationId="{F8097508-DD7A-4A94-AA86-61AC9EB30799}"/>
          </ac:spMkLst>
        </pc:spChg>
        <pc:spChg chg="add del">
          <ac:chgData name="Mark Fussell" userId="b5a270b4-0ad9-450c-a0f8-e05aa74f2225" providerId="ADAL" clId="{7205F501-F15B-4589-89D0-E1E9055945A3}" dt="2019-10-27T22:00:21.461" v="6006"/>
          <ac:spMkLst>
            <pc:docMk/>
            <pc:sldMk cId="3534976256" sldId="2076135992"/>
            <ac:spMk id="89" creationId="{1ED56DC2-642A-4183-8E19-B72CAE81BC06}"/>
          </ac:spMkLst>
        </pc:spChg>
        <pc:spChg chg="add del">
          <ac:chgData name="Mark Fussell" userId="b5a270b4-0ad9-450c-a0f8-e05aa74f2225" providerId="ADAL" clId="{7205F501-F15B-4589-89D0-E1E9055945A3}" dt="2019-10-27T22:00:21.461" v="6006"/>
          <ac:spMkLst>
            <pc:docMk/>
            <pc:sldMk cId="3534976256" sldId="2076135992"/>
            <ac:spMk id="90" creationId="{1C802B96-8393-4136-941D-3B689D286BC2}"/>
          </ac:spMkLst>
        </pc:spChg>
        <pc:spChg chg="del">
          <ac:chgData name="Mark Fussell" userId="b5a270b4-0ad9-450c-a0f8-e05aa74f2225" providerId="ADAL" clId="{7205F501-F15B-4589-89D0-E1E9055945A3}" dt="2019-10-27T22:00:10.588" v="6004" actId="478"/>
          <ac:spMkLst>
            <pc:docMk/>
            <pc:sldMk cId="3534976256" sldId="2076135992"/>
            <ac:spMk id="112" creationId="{89CCA976-DBF5-45A0-BD1E-F5817CC229B6}"/>
          </ac:spMkLst>
        </pc:spChg>
        <pc:spChg chg="del">
          <ac:chgData name="Mark Fussell" userId="b5a270b4-0ad9-450c-a0f8-e05aa74f2225" providerId="ADAL" clId="{7205F501-F15B-4589-89D0-E1E9055945A3}" dt="2019-10-27T22:00:08.103" v="6003" actId="478"/>
          <ac:spMkLst>
            <pc:docMk/>
            <pc:sldMk cId="3534976256" sldId="2076135992"/>
            <ac:spMk id="133" creationId="{BBC84617-E81C-40B5-9FEC-BDA462F6901D}"/>
          </ac:spMkLst>
        </pc:spChg>
        <pc:spChg chg="add del">
          <ac:chgData name="Mark Fussell" userId="b5a270b4-0ad9-450c-a0f8-e05aa74f2225" providerId="ADAL" clId="{7205F501-F15B-4589-89D0-E1E9055945A3}" dt="2019-10-27T22:00:21.461" v="6006"/>
          <ac:spMkLst>
            <pc:docMk/>
            <pc:sldMk cId="3534976256" sldId="2076135992"/>
            <ac:spMk id="147" creationId="{1D585FEB-E615-492E-9938-BBDCFBE47658}"/>
          </ac:spMkLst>
        </pc:spChg>
        <pc:spChg chg="add del">
          <ac:chgData name="Mark Fussell" userId="b5a270b4-0ad9-450c-a0f8-e05aa74f2225" providerId="ADAL" clId="{7205F501-F15B-4589-89D0-E1E9055945A3}" dt="2019-10-27T22:00:21.461" v="6006"/>
          <ac:spMkLst>
            <pc:docMk/>
            <pc:sldMk cId="3534976256" sldId="2076135992"/>
            <ac:spMk id="150" creationId="{FE3DC2D5-7CB8-4038-B050-A2E7FA9739B4}"/>
          </ac:spMkLst>
        </pc:spChg>
        <pc:spChg chg="add mod">
          <ac:chgData name="Mark Fussell" userId="b5a270b4-0ad9-450c-a0f8-e05aa74f2225" providerId="ADAL" clId="{7205F501-F15B-4589-89D0-E1E9055945A3}" dt="2019-10-27T22:00:25.258" v="6018" actId="1036"/>
          <ac:spMkLst>
            <pc:docMk/>
            <pc:sldMk cId="3534976256" sldId="2076135992"/>
            <ac:spMk id="154" creationId="{12A0C424-5F76-41DF-B7E0-B2B8AA5F3AE0}"/>
          </ac:spMkLst>
        </pc:spChg>
        <pc:spChg chg="add mod">
          <ac:chgData name="Mark Fussell" userId="b5a270b4-0ad9-450c-a0f8-e05aa74f2225" providerId="ADAL" clId="{7205F501-F15B-4589-89D0-E1E9055945A3}" dt="2019-10-27T22:00:25.258" v="6018" actId="1036"/>
          <ac:spMkLst>
            <pc:docMk/>
            <pc:sldMk cId="3534976256" sldId="2076135992"/>
            <ac:spMk id="155" creationId="{870E26DE-BA87-40C1-8938-CCEE11C71FFC}"/>
          </ac:spMkLst>
        </pc:spChg>
        <pc:spChg chg="mod">
          <ac:chgData name="Mark Fussell" userId="b5a270b4-0ad9-450c-a0f8-e05aa74f2225" providerId="ADAL" clId="{7205F501-F15B-4589-89D0-E1E9055945A3}" dt="2019-10-27T23:10:08.523" v="6854" actId="20577"/>
          <ac:spMkLst>
            <pc:docMk/>
            <pc:sldMk cId="3534976256" sldId="2076135992"/>
            <ac:spMk id="166" creationId="{503A9ED8-2116-4A78-BFC4-0B58A07F3D45}"/>
          </ac:spMkLst>
        </pc:spChg>
        <pc:spChg chg="add mod">
          <ac:chgData name="Mark Fussell" userId="b5a270b4-0ad9-450c-a0f8-e05aa74f2225" providerId="ADAL" clId="{7205F501-F15B-4589-89D0-E1E9055945A3}" dt="2019-10-27T23:15:50.958" v="6959" actId="20577"/>
          <ac:spMkLst>
            <pc:docMk/>
            <pc:sldMk cId="3534976256" sldId="2076135992"/>
            <ac:spMk id="173" creationId="{70EE1697-5CC5-471F-9B1B-FEE24F468A46}"/>
          </ac:spMkLst>
        </pc:spChg>
        <pc:spChg chg="add del mod">
          <ac:chgData name="Mark Fussell" userId="b5a270b4-0ad9-450c-a0f8-e05aa74f2225" providerId="ADAL" clId="{7205F501-F15B-4589-89D0-E1E9055945A3}" dt="2019-10-27T23:09:26.068" v="6846" actId="478"/>
          <ac:spMkLst>
            <pc:docMk/>
            <pc:sldMk cId="3534976256" sldId="2076135992"/>
            <ac:spMk id="176" creationId="{C3DEB611-7DB8-415B-A28A-D2EA2FDEA92E}"/>
          </ac:spMkLst>
        </pc:spChg>
        <pc:spChg chg="add del mod">
          <ac:chgData name="Mark Fussell" userId="b5a270b4-0ad9-450c-a0f8-e05aa74f2225" providerId="ADAL" clId="{7205F501-F15B-4589-89D0-E1E9055945A3}" dt="2019-10-27T23:15:21.015" v="6940" actId="478"/>
          <ac:spMkLst>
            <pc:docMk/>
            <pc:sldMk cId="3534976256" sldId="2076135992"/>
            <ac:spMk id="179" creationId="{C10C096E-00E0-4587-BA65-C5227EF7653F}"/>
          </ac:spMkLst>
        </pc:spChg>
        <pc:spChg chg="add mod">
          <ac:chgData name="Mark Fussell" userId="b5a270b4-0ad9-450c-a0f8-e05aa74f2225" providerId="ADAL" clId="{7205F501-F15B-4589-89D0-E1E9055945A3}" dt="2019-10-27T23:16:09.529" v="6960" actId="20577"/>
          <ac:spMkLst>
            <pc:docMk/>
            <pc:sldMk cId="3534976256" sldId="2076135992"/>
            <ac:spMk id="180" creationId="{995703E5-F441-4385-B2B0-8B5248A3BEA6}"/>
          </ac:spMkLst>
        </pc:spChg>
        <pc:grpChg chg="mod">
          <ac:chgData name="Mark Fussell" userId="b5a270b4-0ad9-450c-a0f8-e05aa74f2225" providerId="ADAL" clId="{7205F501-F15B-4589-89D0-E1E9055945A3}" dt="2019-10-27T23:15:12.181" v="6939" actId="14100"/>
          <ac:grpSpMkLst>
            <pc:docMk/>
            <pc:sldMk cId="3534976256" sldId="2076135992"/>
            <ac:grpSpMk id="9" creationId="{DC9A5274-CEBB-4AB4-9007-2E2598B9FB61}"/>
          </ac:grpSpMkLst>
        </pc:grpChg>
        <pc:grpChg chg="add del">
          <ac:chgData name="Mark Fussell" userId="b5a270b4-0ad9-450c-a0f8-e05aa74f2225" providerId="ADAL" clId="{7205F501-F15B-4589-89D0-E1E9055945A3}" dt="2019-10-27T22:00:21.461" v="6006"/>
          <ac:grpSpMkLst>
            <pc:docMk/>
            <pc:sldMk cId="3534976256" sldId="2076135992"/>
            <ac:grpSpMk id="86" creationId="{15EF92A2-FAE3-4E56-AB90-E0ABB7A8AEB2}"/>
          </ac:grpSpMkLst>
        </pc:grpChg>
        <pc:grpChg chg="del">
          <ac:chgData name="Mark Fussell" userId="b5a270b4-0ad9-450c-a0f8-e05aa74f2225" providerId="ADAL" clId="{7205F501-F15B-4589-89D0-E1E9055945A3}" dt="2019-10-27T23:09:40.776" v="6847" actId="478"/>
          <ac:grpSpMkLst>
            <pc:docMk/>
            <pc:sldMk cId="3534976256" sldId="2076135992"/>
            <ac:grpSpMk id="93" creationId="{90612D71-7942-4B2B-ABD4-BA1860E85DB4}"/>
          </ac:grpSpMkLst>
        </pc:grpChg>
        <pc:grpChg chg="add del">
          <ac:chgData name="Mark Fussell" userId="b5a270b4-0ad9-450c-a0f8-e05aa74f2225" providerId="ADAL" clId="{7205F501-F15B-4589-89D0-E1E9055945A3}" dt="2019-10-27T22:00:21.461" v="6006"/>
          <ac:grpSpMkLst>
            <pc:docMk/>
            <pc:sldMk cId="3534976256" sldId="2076135992"/>
            <ac:grpSpMk id="104" creationId="{BBDBAAD6-AEB9-4214-908A-DDB08E67A20F}"/>
          </ac:grpSpMkLst>
        </pc:grpChg>
        <pc:grpChg chg="mod">
          <ac:chgData name="Mark Fussell" userId="b5a270b4-0ad9-450c-a0f8-e05aa74f2225" providerId="ADAL" clId="{7205F501-F15B-4589-89D0-E1E9055945A3}" dt="2019-10-27T22:06:17.998" v="6419" actId="1076"/>
          <ac:grpSpMkLst>
            <pc:docMk/>
            <pc:sldMk cId="3534976256" sldId="2076135992"/>
            <ac:grpSpMk id="109" creationId="{DC9E2FFA-B0F5-4AFD-B957-40383BFF15A0}"/>
          </ac:grpSpMkLst>
        </pc:grpChg>
        <pc:grpChg chg="add del">
          <ac:chgData name="Mark Fussell" userId="b5a270b4-0ad9-450c-a0f8-e05aa74f2225" providerId="ADAL" clId="{7205F501-F15B-4589-89D0-E1E9055945A3}" dt="2019-10-27T22:00:21.461" v="6006"/>
          <ac:grpSpMkLst>
            <pc:docMk/>
            <pc:sldMk cId="3534976256" sldId="2076135992"/>
            <ac:grpSpMk id="119" creationId="{05D76A31-9730-4AF3-A69E-3A7111520D0C}"/>
          </ac:grpSpMkLst>
        </pc:grpChg>
        <pc:grpChg chg="add del">
          <ac:chgData name="Mark Fussell" userId="b5a270b4-0ad9-450c-a0f8-e05aa74f2225" providerId="ADAL" clId="{7205F501-F15B-4589-89D0-E1E9055945A3}" dt="2019-10-27T22:00:21.461" v="6006"/>
          <ac:grpSpMkLst>
            <pc:docMk/>
            <pc:sldMk cId="3534976256" sldId="2076135992"/>
            <ac:grpSpMk id="123" creationId="{70149120-B108-4D93-B876-77C4D8441DD6}"/>
          </ac:grpSpMkLst>
        </pc:grpChg>
        <pc:grpChg chg="del">
          <ac:chgData name="Mark Fussell" userId="b5a270b4-0ad9-450c-a0f8-e05aa74f2225" providerId="ADAL" clId="{7205F501-F15B-4589-89D0-E1E9055945A3}" dt="2019-10-27T22:04:15.307" v="6295" actId="478"/>
          <ac:grpSpMkLst>
            <pc:docMk/>
            <pc:sldMk cId="3534976256" sldId="2076135992"/>
            <ac:grpSpMk id="129" creationId="{9871D1E5-2D14-4728-A13A-248F135EA264}"/>
          </ac:grpSpMkLst>
        </pc:grpChg>
        <pc:grpChg chg="add del mod">
          <ac:chgData name="Mark Fussell" userId="b5a270b4-0ad9-450c-a0f8-e05aa74f2225" providerId="ADAL" clId="{7205F501-F15B-4589-89D0-E1E9055945A3}" dt="2019-10-27T22:04:19.209" v="6296" actId="478"/>
          <ac:grpSpMkLst>
            <pc:docMk/>
            <pc:sldMk cId="3534976256" sldId="2076135992"/>
            <ac:grpSpMk id="151" creationId="{0E9F077A-DFA7-4E2E-9DF5-EC9048B34533}"/>
          </ac:grpSpMkLst>
        </pc:grpChg>
        <pc:grpChg chg="add mod">
          <ac:chgData name="Mark Fussell" userId="b5a270b4-0ad9-450c-a0f8-e05aa74f2225" providerId="ADAL" clId="{7205F501-F15B-4589-89D0-E1E9055945A3}" dt="2019-10-27T23:15:35.870" v="6955" actId="1038"/>
          <ac:grpSpMkLst>
            <pc:docMk/>
            <pc:sldMk cId="3534976256" sldId="2076135992"/>
            <ac:grpSpMk id="156" creationId="{F09E55EE-FFF2-4B48-A9D7-874149B7E1F7}"/>
          </ac:grpSpMkLst>
        </pc:grpChg>
        <pc:grpChg chg="add mod">
          <ac:chgData name="Mark Fussell" userId="b5a270b4-0ad9-450c-a0f8-e05aa74f2225" providerId="ADAL" clId="{7205F501-F15B-4589-89D0-E1E9055945A3}" dt="2019-10-27T22:23:28.502" v="6562" actId="1076"/>
          <ac:grpSpMkLst>
            <pc:docMk/>
            <pc:sldMk cId="3534976256" sldId="2076135992"/>
            <ac:grpSpMk id="161" creationId="{0A06ABB8-0A33-4105-A8A9-9B98F6CA8AAB}"/>
          </ac:grpSpMkLst>
        </pc:grpChg>
        <pc:grpChg chg="add mod">
          <ac:chgData name="Mark Fussell" userId="b5a270b4-0ad9-450c-a0f8-e05aa74f2225" providerId="ADAL" clId="{7205F501-F15B-4589-89D0-E1E9055945A3}" dt="2019-10-27T23:15:32.048" v="6954" actId="1036"/>
          <ac:grpSpMkLst>
            <pc:docMk/>
            <pc:sldMk cId="3534976256" sldId="2076135992"/>
            <ac:grpSpMk id="164" creationId="{F7932EEE-476B-42CF-AF36-1C0154ED9317}"/>
          </ac:grpSpMkLst>
        </pc:grpChg>
        <pc:graphicFrameChg chg="add mod">
          <ac:chgData name="Mark Fussell" userId="b5a270b4-0ad9-450c-a0f8-e05aa74f2225" providerId="ADAL" clId="{7205F501-F15B-4589-89D0-E1E9055945A3}" dt="2019-10-27T22:01:53.811" v="6035" actId="1076"/>
          <ac:graphicFrameMkLst>
            <pc:docMk/>
            <pc:sldMk cId="3534976256" sldId="2076135992"/>
            <ac:graphicFrameMk id="178" creationId="{37141551-F745-4886-9CBC-75796CFDF83A}"/>
          </ac:graphicFrameMkLst>
        </pc:graphicFrameChg>
        <pc:cxnChg chg="add del">
          <ac:chgData name="Mark Fussell" userId="b5a270b4-0ad9-450c-a0f8-e05aa74f2225" providerId="ADAL" clId="{7205F501-F15B-4589-89D0-E1E9055945A3}" dt="2019-10-27T22:00:21.461" v="6006"/>
          <ac:cxnSpMkLst>
            <pc:docMk/>
            <pc:sldMk cId="3534976256" sldId="2076135992"/>
            <ac:cxnSpMk id="118" creationId="{425B8109-6D28-4E0F-AC1F-7CA5CE65DCDA}"/>
          </ac:cxnSpMkLst>
        </pc:cxnChg>
        <pc:cxnChg chg="add del">
          <ac:chgData name="Mark Fussell" userId="b5a270b4-0ad9-450c-a0f8-e05aa74f2225" providerId="ADAL" clId="{7205F501-F15B-4589-89D0-E1E9055945A3}" dt="2019-10-27T22:00:21.461" v="6006"/>
          <ac:cxnSpMkLst>
            <pc:docMk/>
            <pc:sldMk cId="3534976256" sldId="2076135992"/>
            <ac:cxnSpMk id="148" creationId="{58296DD5-9ED9-4D97-8865-5AF27658D398}"/>
          </ac:cxnSpMkLst>
        </pc:cxnChg>
        <pc:cxnChg chg="add del">
          <ac:chgData name="Mark Fussell" userId="b5a270b4-0ad9-450c-a0f8-e05aa74f2225" providerId="ADAL" clId="{7205F501-F15B-4589-89D0-E1E9055945A3}" dt="2019-10-27T22:00:21.461" v="6006"/>
          <ac:cxnSpMkLst>
            <pc:docMk/>
            <pc:sldMk cId="3534976256" sldId="2076135992"/>
            <ac:cxnSpMk id="149" creationId="{5317DD15-7C76-4715-B7AE-E7ADCEE22B78}"/>
          </ac:cxnSpMkLst>
        </pc:cxnChg>
        <pc:cxnChg chg="add mod">
          <ac:chgData name="Mark Fussell" userId="b5a270b4-0ad9-450c-a0f8-e05aa74f2225" providerId="ADAL" clId="{7205F501-F15B-4589-89D0-E1E9055945A3}" dt="2019-10-27T22:00:25.258" v="6018" actId="1036"/>
          <ac:cxnSpMkLst>
            <pc:docMk/>
            <pc:sldMk cId="3534976256" sldId="2076135992"/>
            <ac:cxnSpMk id="160" creationId="{ACC3B0B2-4660-4CE3-A102-5CD0760C01A3}"/>
          </ac:cxnSpMkLst>
        </pc:cxnChg>
        <pc:cxnChg chg="add mod">
          <ac:chgData name="Mark Fussell" userId="b5a270b4-0ad9-450c-a0f8-e05aa74f2225" providerId="ADAL" clId="{7205F501-F15B-4589-89D0-E1E9055945A3}" dt="2019-10-27T22:01:33.056" v="6033" actId="14100"/>
          <ac:cxnSpMkLst>
            <pc:docMk/>
            <pc:sldMk cId="3534976256" sldId="2076135992"/>
            <ac:cxnSpMk id="174" creationId="{0FE7D8D8-6CBB-4443-8203-934B4F5A8A8F}"/>
          </ac:cxnSpMkLst>
        </pc:cxnChg>
        <pc:cxnChg chg="add mod">
          <ac:chgData name="Mark Fussell" userId="b5a270b4-0ad9-450c-a0f8-e05aa74f2225" providerId="ADAL" clId="{7205F501-F15B-4589-89D0-E1E9055945A3}" dt="2019-10-27T22:00:58.405" v="6024" actId="14100"/>
          <ac:cxnSpMkLst>
            <pc:docMk/>
            <pc:sldMk cId="3534976256" sldId="2076135992"/>
            <ac:cxnSpMk id="175" creationId="{34516AB8-E0FA-4944-B0A5-AD93572FF196}"/>
          </ac:cxnSpMkLst>
        </pc:cxnChg>
        <pc:cxnChg chg="add mod">
          <ac:chgData name="Mark Fussell" userId="b5a270b4-0ad9-450c-a0f8-e05aa74f2225" providerId="ADAL" clId="{7205F501-F15B-4589-89D0-E1E9055945A3}" dt="2019-10-27T22:01:23.720" v="6031" actId="14100"/>
          <ac:cxnSpMkLst>
            <pc:docMk/>
            <pc:sldMk cId="3534976256" sldId="2076135992"/>
            <ac:cxnSpMk id="177" creationId="{9DFA9DB9-A037-455D-AFAA-F8EC147C1219}"/>
          </ac:cxnSpMkLst>
        </pc:cxnChg>
      </pc:sldChg>
      <pc:sldChg chg="addSp delSp modSp add">
        <pc:chgData name="Mark Fussell" userId="b5a270b4-0ad9-450c-a0f8-e05aa74f2225" providerId="ADAL" clId="{7205F501-F15B-4589-89D0-E1E9055945A3}" dt="2019-10-29T02:15:07.883" v="6971" actId="20577"/>
        <pc:sldMkLst>
          <pc:docMk/>
          <pc:sldMk cId="1352747134" sldId="2076135993"/>
        </pc:sldMkLst>
        <pc:spChg chg="del mod">
          <ac:chgData name="Mark Fussell" userId="b5a270b4-0ad9-450c-a0f8-e05aa74f2225" providerId="ADAL" clId="{7205F501-F15B-4589-89D0-E1E9055945A3}" dt="2019-10-27T22:24:33.317" v="6582" actId="21"/>
          <ac:spMkLst>
            <pc:docMk/>
            <pc:sldMk cId="1352747134" sldId="2076135993"/>
            <ac:spMk id="57" creationId="{02E5F5F2-1FB0-4BDC-8C6C-273EEA53A640}"/>
          </ac:spMkLst>
        </pc:spChg>
        <pc:spChg chg="mod">
          <ac:chgData name="Mark Fussell" userId="b5a270b4-0ad9-450c-a0f8-e05aa74f2225" providerId="ADAL" clId="{7205F501-F15B-4589-89D0-E1E9055945A3}" dt="2019-10-29T02:15:07.883" v="6971" actId="20577"/>
          <ac:spMkLst>
            <pc:docMk/>
            <pc:sldMk cId="1352747134" sldId="2076135993"/>
            <ac:spMk id="87" creationId="{3487E218-77AC-4465-B37A-9117F5ED985C}"/>
          </ac:spMkLst>
        </pc:spChg>
        <pc:spChg chg="add mod">
          <ac:chgData name="Mark Fussell" userId="b5a270b4-0ad9-450c-a0f8-e05aa74f2225" providerId="ADAL" clId="{7205F501-F15B-4589-89D0-E1E9055945A3}" dt="2019-10-27T22:25:34.407" v="6606" actId="1076"/>
          <ac:spMkLst>
            <pc:docMk/>
            <pc:sldMk cId="1352747134" sldId="2076135993"/>
            <ac:spMk id="88" creationId="{3AB1ADCE-B406-46A0-9BDF-3D506CB66384}"/>
          </ac:spMkLst>
        </pc:spChg>
        <pc:spChg chg="mod">
          <ac:chgData name="Mark Fussell" userId="b5a270b4-0ad9-450c-a0f8-e05aa74f2225" providerId="ADAL" clId="{7205F501-F15B-4589-89D0-E1E9055945A3}" dt="2019-10-27T22:28:07.200" v="6705" actId="1076"/>
          <ac:spMkLst>
            <pc:docMk/>
            <pc:sldMk cId="1352747134" sldId="2076135993"/>
            <ac:spMk id="90" creationId="{29F37152-B489-4F3C-9CB9-F55DA1F69436}"/>
          </ac:spMkLst>
        </pc:spChg>
        <pc:spChg chg="mod">
          <ac:chgData name="Mark Fussell" userId="b5a270b4-0ad9-450c-a0f8-e05aa74f2225" providerId="ADAL" clId="{7205F501-F15B-4589-89D0-E1E9055945A3}" dt="2019-10-27T22:29:34.864" v="6725" actId="1076"/>
          <ac:spMkLst>
            <pc:docMk/>
            <pc:sldMk cId="1352747134" sldId="2076135993"/>
            <ac:spMk id="94" creationId="{81526821-D122-40B9-80D2-E2A48E68ACF6}"/>
          </ac:spMkLst>
        </pc:spChg>
        <pc:spChg chg="add mod">
          <ac:chgData name="Mark Fussell" userId="b5a270b4-0ad9-450c-a0f8-e05aa74f2225" providerId="ADAL" clId="{7205F501-F15B-4589-89D0-E1E9055945A3}" dt="2019-10-27T22:29:46.901" v="6727" actId="20577"/>
          <ac:spMkLst>
            <pc:docMk/>
            <pc:sldMk cId="1352747134" sldId="2076135993"/>
            <ac:spMk id="108" creationId="{ADB2D901-3C60-459F-B9F1-1A9D6535EE00}"/>
          </ac:spMkLst>
        </pc:spChg>
        <pc:spChg chg="add mod ord">
          <ac:chgData name="Mark Fussell" userId="b5a270b4-0ad9-450c-a0f8-e05aa74f2225" providerId="ADAL" clId="{7205F501-F15B-4589-89D0-E1E9055945A3}" dt="2019-10-27T22:29:54.821" v="6728" actId="14100"/>
          <ac:spMkLst>
            <pc:docMk/>
            <pc:sldMk cId="1352747134" sldId="2076135993"/>
            <ac:spMk id="110" creationId="{D92E9FC2-8FFF-4EA0-A9F2-97E00221BF2B}"/>
          </ac:spMkLst>
        </pc:spChg>
        <pc:spChg chg="mod">
          <ac:chgData name="Mark Fussell" userId="b5a270b4-0ad9-450c-a0f8-e05aa74f2225" providerId="ADAL" clId="{7205F501-F15B-4589-89D0-E1E9055945A3}" dt="2019-10-27T22:30:15.876" v="6729" actId="14100"/>
          <ac:spMkLst>
            <pc:docMk/>
            <pc:sldMk cId="1352747134" sldId="2076135993"/>
            <ac:spMk id="114" creationId="{32AAF6E9-09B0-4850-9E6B-F7AA6AF46247}"/>
          </ac:spMkLst>
        </pc:spChg>
        <pc:spChg chg="mod">
          <ac:chgData name="Mark Fussell" userId="b5a270b4-0ad9-450c-a0f8-e05aa74f2225" providerId="ADAL" clId="{7205F501-F15B-4589-89D0-E1E9055945A3}" dt="2019-10-27T22:30:19.500" v="6730" actId="1076"/>
          <ac:spMkLst>
            <pc:docMk/>
            <pc:sldMk cId="1352747134" sldId="2076135993"/>
            <ac:spMk id="116" creationId="{A4CC2247-75FF-483B-9C5D-4DDC3A3C9C48}"/>
          </ac:spMkLst>
        </pc:spChg>
        <pc:spChg chg="mod">
          <ac:chgData name="Mark Fussell" userId="b5a270b4-0ad9-450c-a0f8-e05aa74f2225" providerId="ADAL" clId="{7205F501-F15B-4589-89D0-E1E9055945A3}" dt="2019-10-27T22:25:26.231" v="6604" actId="1076"/>
          <ac:spMkLst>
            <pc:docMk/>
            <pc:sldMk cId="1352747134" sldId="2076135993"/>
            <ac:spMk id="287" creationId="{93873865-CF10-422B-8915-0AC89BAF61FF}"/>
          </ac:spMkLst>
        </pc:spChg>
        <pc:grpChg chg="add mod">
          <ac:chgData name="Mark Fussell" userId="b5a270b4-0ad9-450c-a0f8-e05aa74f2225" providerId="ADAL" clId="{7205F501-F15B-4589-89D0-E1E9055945A3}" dt="2019-10-27T22:24:54.590" v="6583" actId="1076"/>
          <ac:grpSpMkLst>
            <pc:docMk/>
            <pc:sldMk cId="1352747134" sldId="2076135993"/>
            <ac:grpSpMk id="84" creationId="{EEC67E5C-F36F-4700-8493-59CDD00FB532}"/>
          </ac:grpSpMkLst>
        </pc:grpChg>
        <pc:grpChg chg="add mod">
          <ac:chgData name="Mark Fussell" userId="b5a270b4-0ad9-450c-a0f8-e05aa74f2225" providerId="ADAL" clId="{7205F501-F15B-4589-89D0-E1E9055945A3}" dt="2019-10-27T22:26:31.502" v="6624" actId="14100"/>
          <ac:grpSpMkLst>
            <pc:docMk/>
            <pc:sldMk cId="1352747134" sldId="2076135993"/>
            <ac:grpSpMk id="89" creationId="{1A79D9FE-0F18-40AF-B787-0B60CD53764F}"/>
          </ac:grpSpMkLst>
        </pc:grpChg>
        <pc:grpChg chg="mod">
          <ac:chgData name="Mark Fussell" userId="b5a270b4-0ad9-450c-a0f8-e05aa74f2225" providerId="ADAL" clId="{7205F501-F15B-4589-89D0-E1E9055945A3}" dt="2019-10-27T22:26:34.621" v="6625" actId="14100"/>
          <ac:grpSpMkLst>
            <pc:docMk/>
            <pc:sldMk cId="1352747134" sldId="2076135993"/>
            <ac:grpSpMk id="105" creationId="{1CBD90E7-9CD2-42AF-9DDB-E27772F638DA}"/>
          </ac:grpSpMkLst>
        </pc:grpChg>
        <pc:grpChg chg="mod">
          <ac:chgData name="Mark Fussell" userId="b5a270b4-0ad9-450c-a0f8-e05aa74f2225" providerId="ADAL" clId="{7205F501-F15B-4589-89D0-E1E9055945A3}" dt="2019-10-27T22:25:11.399" v="6601" actId="1038"/>
          <ac:grpSpMkLst>
            <pc:docMk/>
            <pc:sldMk cId="1352747134" sldId="2076135993"/>
            <ac:grpSpMk id="275" creationId="{2EC50FB8-1AFE-433D-AF3C-1288BA8D94C6}"/>
          </ac:grpSpMkLst>
        </pc:grpChg>
        <pc:cxnChg chg="mod">
          <ac:chgData name="Mark Fussell" userId="b5a270b4-0ad9-450c-a0f8-e05aa74f2225" providerId="ADAL" clId="{7205F501-F15B-4589-89D0-E1E9055945A3}" dt="2019-10-27T22:25:58.207" v="6613" actId="14100"/>
          <ac:cxnSpMkLst>
            <pc:docMk/>
            <pc:sldMk cId="1352747134" sldId="2076135993"/>
            <ac:cxnSpMk id="104" creationId="{BDBE1A32-597A-421E-9E10-DCA03F3916C4}"/>
          </ac:cxnSpMkLst>
        </pc:cxnChg>
        <pc:cxnChg chg="del mod">
          <ac:chgData name="Mark Fussell" userId="b5a270b4-0ad9-450c-a0f8-e05aa74f2225" providerId="ADAL" clId="{7205F501-F15B-4589-89D0-E1E9055945A3}" dt="2019-10-27T22:28:31.052" v="6720" actId="478"/>
          <ac:cxnSpMkLst>
            <pc:docMk/>
            <pc:sldMk cId="1352747134" sldId="2076135993"/>
            <ac:cxnSpMk id="284" creationId="{9815A52E-729A-4C99-8020-79F587586682}"/>
          </ac:cxnSpMkLst>
        </pc:cxnChg>
        <pc:cxnChg chg="mod">
          <ac:chgData name="Mark Fussell" userId="b5a270b4-0ad9-450c-a0f8-e05aa74f2225" providerId="ADAL" clId="{7205F501-F15B-4589-89D0-E1E9055945A3}" dt="2019-10-27T22:25:11.399" v="6601" actId="1038"/>
          <ac:cxnSpMkLst>
            <pc:docMk/>
            <pc:sldMk cId="1352747134" sldId="2076135993"/>
            <ac:cxnSpMk id="285" creationId="{F84FE32A-B989-481F-A568-701D463D4C2A}"/>
          </ac:cxnSpMkLst>
        </pc:cxnChg>
      </pc:sldChg>
      <pc:sldChg chg="add del">
        <pc:chgData name="Mark Fussell" userId="b5a270b4-0ad9-450c-a0f8-e05aa74f2225" providerId="ADAL" clId="{7205F501-F15B-4589-89D0-E1E9055945A3}" dt="2019-10-27T22:23:11.565" v="6551"/>
        <pc:sldMkLst>
          <pc:docMk/>
          <pc:sldMk cId="3825565131" sldId="2076135993"/>
        </pc:sldMkLst>
      </pc:sldChg>
      <pc:sldChg chg="addSp delSp modSp add ord">
        <pc:chgData name="Mark Fussell" userId="b5a270b4-0ad9-450c-a0f8-e05aa74f2225" providerId="ADAL" clId="{7205F501-F15B-4589-89D0-E1E9055945A3}" dt="2019-10-29T02:14:57.344" v="6970" actId="20577"/>
        <pc:sldMkLst>
          <pc:docMk/>
          <pc:sldMk cId="62504283" sldId="2076135994"/>
        </pc:sldMkLst>
        <pc:spChg chg="mod">
          <ac:chgData name="Mark Fussell" userId="b5a270b4-0ad9-450c-a0f8-e05aa74f2225" providerId="ADAL" clId="{7205F501-F15B-4589-89D0-E1E9055945A3}" dt="2019-10-27T22:31:32.531" v="6745" actId="1037"/>
          <ac:spMkLst>
            <pc:docMk/>
            <pc:sldMk cId="62504283" sldId="2076135994"/>
            <ac:spMk id="13" creationId="{5C94A8E4-26CF-4E58-A977-CF1CA380B6B6}"/>
          </ac:spMkLst>
        </pc:spChg>
        <pc:spChg chg="mod">
          <ac:chgData name="Mark Fussell" userId="b5a270b4-0ad9-450c-a0f8-e05aa74f2225" providerId="ADAL" clId="{7205F501-F15B-4589-89D0-E1E9055945A3}" dt="2019-10-27T22:35:43.866" v="6822" actId="20577"/>
          <ac:spMkLst>
            <pc:docMk/>
            <pc:sldMk cId="62504283" sldId="2076135994"/>
            <ac:spMk id="47" creationId="{89A2CB5D-D3F2-4043-A5BF-130DDF8491B0}"/>
          </ac:spMkLst>
        </pc:spChg>
        <pc:spChg chg="mod">
          <ac:chgData name="Mark Fussell" userId="b5a270b4-0ad9-450c-a0f8-e05aa74f2225" providerId="ADAL" clId="{7205F501-F15B-4589-89D0-E1E9055945A3}" dt="2019-10-27T22:31:42.606" v="6746" actId="1076"/>
          <ac:spMkLst>
            <pc:docMk/>
            <pc:sldMk cId="62504283" sldId="2076135994"/>
            <ac:spMk id="53" creationId="{92DE313F-FFBA-4D0A-904E-FC743A539BB7}"/>
          </ac:spMkLst>
        </pc:spChg>
        <pc:spChg chg="mod">
          <ac:chgData name="Mark Fussell" userId="b5a270b4-0ad9-450c-a0f8-e05aa74f2225" providerId="ADAL" clId="{7205F501-F15B-4589-89D0-E1E9055945A3}" dt="2019-10-27T22:31:32.531" v="6745" actId="1037"/>
          <ac:spMkLst>
            <pc:docMk/>
            <pc:sldMk cId="62504283" sldId="2076135994"/>
            <ac:spMk id="82" creationId="{C2D23E74-AA26-4F7B-B902-A918507E9FDC}"/>
          </ac:spMkLst>
        </pc:spChg>
        <pc:spChg chg="add del mod">
          <ac:chgData name="Mark Fussell" userId="b5a270b4-0ad9-450c-a0f8-e05aa74f2225" providerId="ADAL" clId="{7205F501-F15B-4589-89D0-E1E9055945A3}" dt="2019-10-27T22:31:13.728" v="6736"/>
          <ac:spMkLst>
            <pc:docMk/>
            <pc:sldMk cId="62504283" sldId="2076135994"/>
            <ac:spMk id="83" creationId="{5B93358C-A0B3-4462-B619-68209AE269AC}"/>
          </ac:spMkLst>
        </pc:spChg>
        <pc:spChg chg="mod">
          <ac:chgData name="Mark Fussell" userId="b5a270b4-0ad9-450c-a0f8-e05aa74f2225" providerId="ADAL" clId="{7205F501-F15B-4589-89D0-E1E9055945A3}" dt="2019-10-27T22:31:32.531" v="6745" actId="1037"/>
          <ac:spMkLst>
            <pc:docMk/>
            <pc:sldMk cId="62504283" sldId="2076135994"/>
            <ac:spMk id="84" creationId="{E33E1801-EE27-4AC4-9615-B5DEB5CA4025}"/>
          </ac:spMkLst>
        </pc:spChg>
        <pc:spChg chg="mod">
          <ac:chgData name="Mark Fussell" userId="b5a270b4-0ad9-450c-a0f8-e05aa74f2225" providerId="ADAL" clId="{7205F501-F15B-4589-89D0-E1E9055945A3}" dt="2019-10-27T22:31:32.531" v="6745" actId="1037"/>
          <ac:spMkLst>
            <pc:docMk/>
            <pc:sldMk cId="62504283" sldId="2076135994"/>
            <ac:spMk id="85" creationId="{B8A3958F-1BE9-4BC5-864D-AB365C3010DF}"/>
          </ac:spMkLst>
        </pc:spChg>
        <pc:spChg chg="mod">
          <ac:chgData name="Mark Fussell" userId="b5a270b4-0ad9-450c-a0f8-e05aa74f2225" providerId="ADAL" clId="{7205F501-F15B-4589-89D0-E1E9055945A3}" dt="2019-10-27T22:31:32.531" v="6745" actId="1037"/>
          <ac:spMkLst>
            <pc:docMk/>
            <pc:sldMk cId="62504283" sldId="2076135994"/>
            <ac:spMk id="86" creationId="{269087E7-0508-4FD6-9F4D-8A4EC9FDA875}"/>
          </ac:spMkLst>
        </pc:spChg>
        <pc:spChg chg="mod">
          <ac:chgData name="Mark Fussell" userId="b5a270b4-0ad9-450c-a0f8-e05aa74f2225" providerId="ADAL" clId="{7205F501-F15B-4589-89D0-E1E9055945A3}" dt="2019-10-27T22:31:32.531" v="6745" actId="1037"/>
          <ac:spMkLst>
            <pc:docMk/>
            <pc:sldMk cId="62504283" sldId="2076135994"/>
            <ac:spMk id="88" creationId="{E903CF1F-8F30-467C-B15F-E22B4D452385}"/>
          </ac:spMkLst>
        </pc:spChg>
        <pc:spChg chg="add mod">
          <ac:chgData name="Mark Fussell" userId="b5a270b4-0ad9-450c-a0f8-e05aa74f2225" providerId="ADAL" clId="{7205F501-F15B-4589-89D0-E1E9055945A3}" dt="2019-10-29T02:14:57.344" v="6970" actId="20577"/>
          <ac:spMkLst>
            <pc:docMk/>
            <pc:sldMk cId="62504283" sldId="2076135994"/>
            <ac:spMk id="91" creationId="{480FC9D4-C0F7-4F18-A356-26A0AF170DC1}"/>
          </ac:spMkLst>
        </pc:spChg>
        <pc:grpChg chg="mod">
          <ac:chgData name="Mark Fussell" userId="b5a270b4-0ad9-450c-a0f8-e05aa74f2225" providerId="ADAL" clId="{7205F501-F15B-4589-89D0-E1E9055945A3}" dt="2019-10-27T22:31:25.773" v="6738" actId="14100"/>
          <ac:grpSpMkLst>
            <pc:docMk/>
            <pc:sldMk cId="62504283" sldId="2076135994"/>
            <ac:grpSpMk id="8" creationId="{F3453E08-B212-47DA-8869-7ABD22C8ACEE}"/>
          </ac:grpSpMkLst>
        </pc:grpChg>
        <pc:grpChg chg="add del mod">
          <ac:chgData name="Mark Fussell" userId="b5a270b4-0ad9-450c-a0f8-e05aa74f2225" providerId="ADAL" clId="{7205F501-F15B-4589-89D0-E1E9055945A3}" dt="2019-10-27T22:32:40.995" v="6759" actId="478"/>
          <ac:grpSpMkLst>
            <pc:docMk/>
            <pc:sldMk cId="62504283" sldId="2076135994"/>
            <ac:grpSpMk id="92" creationId="{2E1335B4-8CFA-4E49-8CC0-238454E065F1}"/>
          </ac:grpSpMkLst>
        </pc:grpChg>
        <pc:grpChg chg="add del">
          <ac:chgData name="Mark Fussell" userId="b5a270b4-0ad9-450c-a0f8-e05aa74f2225" providerId="ADAL" clId="{7205F501-F15B-4589-89D0-E1E9055945A3}" dt="2019-10-27T22:32:45.312" v="6761"/>
          <ac:grpSpMkLst>
            <pc:docMk/>
            <pc:sldMk cId="62504283" sldId="2076135994"/>
            <ac:grpSpMk id="96" creationId="{B81A70DC-528D-4BFA-A81E-9C74B0177BE5}"/>
          </ac:grpSpMkLst>
        </pc:grpChg>
        <pc:picChg chg="mod">
          <ac:chgData name="Mark Fussell" userId="b5a270b4-0ad9-450c-a0f8-e05aa74f2225" providerId="ADAL" clId="{7205F501-F15B-4589-89D0-E1E9055945A3}" dt="2019-10-27T22:31:32.531" v="6745" actId="1037"/>
          <ac:picMkLst>
            <pc:docMk/>
            <pc:sldMk cId="62504283" sldId="2076135994"/>
            <ac:picMk id="17" creationId="{8FC1818C-D621-4DBF-884B-10BEC4F7D368}"/>
          </ac:picMkLst>
        </pc:picChg>
        <pc:picChg chg="mod">
          <ac:chgData name="Mark Fussell" userId="b5a270b4-0ad9-450c-a0f8-e05aa74f2225" providerId="ADAL" clId="{7205F501-F15B-4589-89D0-E1E9055945A3}" dt="2019-10-27T22:31:32.531" v="6745" actId="1037"/>
          <ac:picMkLst>
            <pc:docMk/>
            <pc:sldMk cId="62504283" sldId="2076135994"/>
            <ac:picMk id="81" creationId="{35520B72-C045-4C58-8938-03722C78C807}"/>
          </ac:picMkLst>
        </pc:picChg>
        <pc:picChg chg="mod">
          <ac:chgData name="Mark Fussell" userId="b5a270b4-0ad9-450c-a0f8-e05aa74f2225" providerId="ADAL" clId="{7205F501-F15B-4589-89D0-E1E9055945A3}" dt="2019-10-27T22:31:32.531" v="6745" actId="1037"/>
          <ac:picMkLst>
            <pc:docMk/>
            <pc:sldMk cId="62504283" sldId="2076135994"/>
            <ac:picMk id="87" creationId="{9D883423-49EB-4E14-B835-75A0CE949B5C}"/>
          </ac:picMkLst>
        </pc:picChg>
        <pc:picChg chg="mod">
          <ac:chgData name="Mark Fussell" userId="b5a270b4-0ad9-450c-a0f8-e05aa74f2225" providerId="ADAL" clId="{7205F501-F15B-4589-89D0-E1E9055945A3}" dt="2019-10-27T22:31:32.531" v="6745" actId="1037"/>
          <ac:picMkLst>
            <pc:docMk/>
            <pc:sldMk cId="62504283" sldId="2076135994"/>
            <ac:picMk id="93" creationId="{0F16F8E5-639B-406D-A89F-FA917A0167B7}"/>
          </ac:picMkLst>
        </pc:picChg>
        <pc:cxnChg chg="add mod">
          <ac:chgData name="Mark Fussell" userId="b5a270b4-0ad9-450c-a0f8-e05aa74f2225" providerId="ADAL" clId="{7205F501-F15B-4589-89D0-E1E9055945A3}" dt="2019-10-27T22:36:00.479" v="6824" actId="14100"/>
          <ac:cxnSpMkLst>
            <pc:docMk/>
            <pc:sldMk cId="62504283" sldId="2076135994"/>
            <ac:cxnSpMk id="99" creationId="{B9434CC8-61CC-4F3E-870F-4580BC73DD39}"/>
          </ac:cxnSpMkLst>
        </pc:cxnChg>
        <pc:cxnChg chg="add mod">
          <ac:chgData name="Mark Fussell" userId="b5a270b4-0ad9-450c-a0f8-e05aa74f2225" providerId="ADAL" clId="{7205F501-F15B-4589-89D0-E1E9055945A3}" dt="2019-10-27T22:34:48.620" v="6788" actId="14100"/>
          <ac:cxnSpMkLst>
            <pc:docMk/>
            <pc:sldMk cId="62504283" sldId="2076135994"/>
            <ac:cxnSpMk id="100" creationId="{99E08B9F-94D4-47A5-9E6F-9F61276FC493}"/>
          </ac:cxnSpMkLst>
        </pc:cxnChg>
        <pc:cxnChg chg="add mod">
          <ac:chgData name="Mark Fussell" userId="b5a270b4-0ad9-450c-a0f8-e05aa74f2225" providerId="ADAL" clId="{7205F501-F15B-4589-89D0-E1E9055945A3}" dt="2019-10-27T22:33:51.157" v="6777" actId="1076"/>
          <ac:cxnSpMkLst>
            <pc:docMk/>
            <pc:sldMk cId="62504283" sldId="2076135994"/>
            <ac:cxnSpMk id="102" creationId="{21ADCB39-A869-4DCF-AE0A-B39FD4663657}"/>
          </ac:cxnSpMkLst>
        </pc:cxnChg>
        <pc:cxnChg chg="add mod">
          <ac:chgData name="Mark Fussell" userId="b5a270b4-0ad9-450c-a0f8-e05aa74f2225" providerId="ADAL" clId="{7205F501-F15B-4589-89D0-E1E9055945A3}" dt="2019-10-27T22:34:27.897" v="6784" actId="14100"/>
          <ac:cxnSpMkLst>
            <pc:docMk/>
            <pc:sldMk cId="62504283" sldId="2076135994"/>
            <ac:cxnSpMk id="106" creationId="{3A448284-8890-4E1F-84D4-F8C9DBDA1E04}"/>
          </ac:cxnSpMkLst>
        </pc:cxnChg>
      </pc:sldChg>
      <pc:sldChg chg="add del">
        <pc:chgData name="Mark Fussell" userId="b5a270b4-0ad9-450c-a0f8-e05aa74f2225" providerId="ADAL" clId="{7205F501-F15B-4589-89D0-E1E9055945A3}" dt="2019-10-27T22:23:05.917" v="6544"/>
        <pc:sldMkLst>
          <pc:docMk/>
          <pc:sldMk cId="183698908" sldId="2076135994"/>
        </pc:sldMkLst>
      </pc:sldChg>
      <pc:sldChg chg="addSp delSp modSp add mod modShow">
        <pc:chgData name="Mark Fussell" userId="b5a270b4-0ad9-450c-a0f8-e05aa74f2225" providerId="ADAL" clId="{7205F501-F15B-4589-89D0-E1E9055945A3}" dt="2019-10-31T20:21:54.835" v="7038"/>
        <pc:sldMkLst>
          <pc:docMk/>
          <pc:sldMk cId="3824727816" sldId="2076136785"/>
        </pc:sldMkLst>
        <pc:spChg chg="del mod">
          <ac:chgData name="Mark Fussell" userId="b5a270b4-0ad9-450c-a0f8-e05aa74f2225" providerId="ADAL" clId="{7205F501-F15B-4589-89D0-E1E9055945A3}" dt="2019-10-31T20:21:50.883" v="7034" actId="478"/>
          <ac:spMkLst>
            <pc:docMk/>
            <pc:sldMk cId="3824727816" sldId="2076136785"/>
            <ac:spMk id="2" creationId="{B570C431-85CF-4973-A9C7-DDF35CC7E652}"/>
          </ac:spMkLst>
        </pc:spChg>
        <pc:spChg chg="add del mod">
          <ac:chgData name="Mark Fussell" userId="b5a270b4-0ad9-450c-a0f8-e05aa74f2225" providerId="ADAL" clId="{7205F501-F15B-4589-89D0-E1E9055945A3}" dt="2019-10-31T20:21:53.595" v="7037" actId="478"/>
          <ac:spMkLst>
            <pc:docMk/>
            <pc:sldMk cId="3824727816" sldId="2076136785"/>
            <ac:spMk id="65" creationId="{37202036-0E03-457A-82D5-F11A6BB8EEE5}"/>
          </ac:spMkLst>
        </pc:spChg>
        <pc:spChg chg="add del">
          <ac:chgData name="Mark Fussell" userId="b5a270b4-0ad9-450c-a0f8-e05aa74f2225" providerId="ADAL" clId="{7205F501-F15B-4589-89D0-E1E9055945A3}" dt="2019-10-31T20:21:52.088" v="7036"/>
          <ac:spMkLst>
            <pc:docMk/>
            <pc:sldMk cId="3824727816" sldId="2076136785"/>
            <ac:spMk id="66" creationId="{B1437CE7-3590-4328-A8BB-6E380AD6B4C9}"/>
          </ac:spMkLst>
        </pc:spChg>
        <pc:spChg chg="add">
          <ac:chgData name="Mark Fussell" userId="b5a270b4-0ad9-450c-a0f8-e05aa74f2225" providerId="ADAL" clId="{7205F501-F15B-4589-89D0-E1E9055945A3}" dt="2019-10-31T20:21:54.835" v="7038"/>
          <ac:spMkLst>
            <pc:docMk/>
            <pc:sldMk cId="3824727816" sldId="2076136785"/>
            <ac:spMk id="67" creationId="{1AD97A24-FAB2-4F9D-9A48-FF3471DAB3E2}"/>
          </ac:spMkLst>
        </pc:spChg>
      </pc:sldChg>
      <pc:sldMasterChg chg="delSldLayout">
        <pc:chgData name="Mark Fussell" userId="b5a270b4-0ad9-450c-a0f8-e05aa74f2225" providerId="ADAL" clId="{7205F501-F15B-4589-89D0-E1E9055945A3}" dt="2019-10-12T21:57:31.519" v="1130" actId="47"/>
        <pc:sldMasterMkLst>
          <pc:docMk/>
          <pc:sldMasterMk cId="4223930913" sldId="2147483687"/>
        </pc:sldMasterMkLst>
        <pc:sldLayoutChg chg="del">
          <pc:chgData name="Mark Fussell" userId="b5a270b4-0ad9-450c-a0f8-e05aa74f2225" providerId="ADAL" clId="{7205F501-F15B-4589-89D0-E1E9055945A3}" dt="2019-10-12T21:57:31.519" v="1130" actId="47"/>
          <pc:sldLayoutMkLst>
            <pc:docMk/>
            <pc:sldMasterMk cId="4223930913" sldId="2147483687"/>
            <pc:sldLayoutMk cId="2353453615" sldId="2147483748"/>
          </pc:sldLayoutMkLst>
        </pc:sldLayoutChg>
      </pc:sldMasterChg>
    </pc:docChg>
  </pc:docChgLst>
  <pc:docChgLst>
    <pc:chgData name="Haishi Bai" userId="b3f444c2-b9d8-43cc-b55c-343af4f8324e" providerId="ADAL" clId="{5A1F7531-8369-4E83-B88F-C8E6148EC0BB}"/>
    <pc:docChg chg="custSel addSld modSld">
      <pc:chgData name="Haishi Bai" userId="b3f444c2-b9d8-43cc-b55c-343af4f8324e" providerId="ADAL" clId="{5A1F7531-8369-4E83-B88F-C8E6148EC0BB}" dt="2019-10-07T17:36:52.877" v="105" actId="1076"/>
      <pc:docMkLst>
        <pc:docMk/>
      </pc:docMkLst>
      <pc:sldChg chg="addSp modSp mod modClrScheme chgLayout">
        <pc:chgData name="Haishi Bai" userId="b3f444c2-b9d8-43cc-b55c-343af4f8324e" providerId="ADAL" clId="{5A1F7531-8369-4E83-B88F-C8E6148EC0BB}" dt="2019-10-07T17:30:35.377" v="17" actId="20577"/>
        <pc:sldMkLst>
          <pc:docMk/>
          <pc:sldMk cId="3447339502" sldId="256"/>
        </pc:sldMkLst>
        <pc:spChg chg="add mod ord">
          <ac:chgData name="Haishi Bai" userId="b3f444c2-b9d8-43cc-b55c-343af4f8324e" providerId="ADAL" clId="{5A1F7531-8369-4E83-B88F-C8E6148EC0BB}" dt="2019-10-07T17:30:35.377" v="17" actId="20577"/>
          <ac:spMkLst>
            <pc:docMk/>
            <pc:sldMk cId="3447339502" sldId="256"/>
            <ac:spMk id="2" creationId="{C9EA1D83-84BD-4412-A44A-F42108BBF2D5}"/>
          </ac:spMkLst>
        </pc:spChg>
      </pc:sldChg>
      <pc:sldChg chg="addSp delSp modSp new">
        <pc:chgData name="Haishi Bai" userId="b3f444c2-b9d8-43cc-b55c-343af4f8324e" providerId="ADAL" clId="{5A1F7531-8369-4E83-B88F-C8E6148EC0BB}" dt="2019-10-07T17:36:52.877" v="105" actId="1076"/>
        <pc:sldMkLst>
          <pc:docMk/>
          <pc:sldMk cId="2202607236" sldId="257"/>
        </pc:sldMkLst>
        <pc:spChg chg="mod">
          <ac:chgData name="Haishi Bai" userId="b3f444c2-b9d8-43cc-b55c-343af4f8324e" providerId="ADAL" clId="{5A1F7531-8369-4E83-B88F-C8E6148EC0BB}" dt="2019-10-07T17:30:39.018" v="24" actId="20577"/>
          <ac:spMkLst>
            <pc:docMk/>
            <pc:sldMk cId="2202607236" sldId="257"/>
            <ac:spMk id="2" creationId="{4EA45755-237F-45A0-979C-06073456CDC1}"/>
          </ac:spMkLst>
        </pc:spChg>
        <pc:spChg chg="del">
          <ac:chgData name="Haishi Bai" userId="b3f444c2-b9d8-43cc-b55c-343af4f8324e" providerId="ADAL" clId="{5A1F7531-8369-4E83-B88F-C8E6148EC0BB}" dt="2019-10-07T17:30:41.602" v="25" actId="478"/>
          <ac:spMkLst>
            <pc:docMk/>
            <pc:sldMk cId="2202607236" sldId="257"/>
            <ac:spMk id="3" creationId="{9BA44BF8-CEA8-4EE2-B00E-48E5C7949A09}"/>
          </ac:spMkLst>
        </pc:spChg>
        <pc:spChg chg="add mod">
          <ac:chgData name="Haishi Bai" userId="b3f444c2-b9d8-43cc-b55c-343af4f8324e" providerId="ADAL" clId="{5A1F7531-8369-4E83-B88F-C8E6148EC0BB}" dt="2019-10-07T17:35:24.632" v="84" actId="14100"/>
          <ac:spMkLst>
            <pc:docMk/>
            <pc:sldMk cId="2202607236" sldId="257"/>
            <ac:spMk id="4" creationId="{EA82676B-6871-4CBC-8995-66A074B883A0}"/>
          </ac:spMkLst>
        </pc:spChg>
        <pc:spChg chg="add mod ord">
          <ac:chgData name="Haishi Bai" userId="b3f444c2-b9d8-43cc-b55c-343af4f8324e" providerId="ADAL" clId="{5A1F7531-8369-4E83-B88F-C8E6148EC0BB}" dt="2019-10-07T17:36:11.050" v="89" actId="242"/>
          <ac:spMkLst>
            <pc:docMk/>
            <pc:sldMk cId="2202607236" sldId="257"/>
            <ac:spMk id="5" creationId="{28C7966F-2AC0-42F1-B9E8-7579912BEC95}"/>
          </ac:spMkLst>
        </pc:spChg>
        <pc:spChg chg="add mod ord">
          <ac:chgData name="Haishi Bai" userId="b3f444c2-b9d8-43cc-b55c-343af4f8324e" providerId="ADAL" clId="{5A1F7531-8369-4E83-B88F-C8E6148EC0BB}" dt="2019-10-07T17:35:05.220" v="83" actId="13822"/>
          <ac:spMkLst>
            <pc:docMk/>
            <pc:sldMk cId="2202607236" sldId="257"/>
            <ac:spMk id="9" creationId="{EF5F3ECB-2ABB-4F31-924B-A457947AF912}"/>
          </ac:spMkLst>
        </pc:spChg>
        <pc:spChg chg="add mod">
          <ac:chgData name="Haishi Bai" userId="b3f444c2-b9d8-43cc-b55c-343af4f8324e" providerId="ADAL" clId="{5A1F7531-8369-4E83-B88F-C8E6148EC0BB}" dt="2019-10-07T17:35:24.632" v="84" actId="14100"/>
          <ac:spMkLst>
            <pc:docMk/>
            <pc:sldMk cId="2202607236" sldId="257"/>
            <ac:spMk id="13" creationId="{EDC58EDC-E49B-47B1-8852-57126E059F9B}"/>
          </ac:spMkLst>
        </pc:spChg>
        <pc:spChg chg="add mod ord">
          <ac:chgData name="Haishi Bai" userId="b3f444c2-b9d8-43cc-b55c-343af4f8324e" providerId="ADAL" clId="{5A1F7531-8369-4E83-B88F-C8E6148EC0BB}" dt="2019-10-07T17:36:16.065" v="90" actId="14100"/>
          <ac:spMkLst>
            <pc:docMk/>
            <pc:sldMk cId="2202607236" sldId="257"/>
            <ac:spMk id="14" creationId="{814FAF90-6B18-43A9-B18E-BEF1D320FA7D}"/>
          </ac:spMkLst>
        </pc:spChg>
        <pc:spChg chg="add mod">
          <ac:chgData name="Haishi Bai" userId="b3f444c2-b9d8-43cc-b55c-343af4f8324e" providerId="ADAL" clId="{5A1F7531-8369-4E83-B88F-C8E6148EC0BB}" dt="2019-10-07T17:35:05.220" v="83" actId="13822"/>
          <ac:spMkLst>
            <pc:docMk/>
            <pc:sldMk cId="2202607236" sldId="257"/>
            <ac:spMk id="16" creationId="{A8CAD0B7-3B46-4EE7-BEC0-1D6DBA90330E}"/>
          </ac:spMkLst>
        </pc:spChg>
        <pc:spChg chg="add mod">
          <ac:chgData name="Haishi Bai" userId="b3f444c2-b9d8-43cc-b55c-343af4f8324e" providerId="ADAL" clId="{5A1F7531-8369-4E83-B88F-C8E6148EC0BB}" dt="2019-10-07T17:36:52.877" v="105" actId="1076"/>
          <ac:spMkLst>
            <pc:docMk/>
            <pc:sldMk cId="2202607236" sldId="257"/>
            <ac:spMk id="19" creationId="{6FFC3FB0-8AB8-431C-AC6D-805E1D1DD52F}"/>
          </ac:spMkLst>
        </pc:spChg>
        <pc:cxnChg chg="add mod">
          <ac:chgData name="Haishi Bai" userId="b3f444c2-b9d8-43cc-b55c-343af4f8324e" providerId="ADAL" clId="{5A1F7531-8369-4E83-B88F-C8E6148EC0BB}" dt="2019-10-07T17:34:46.958" v="82" actId="14100"/>
          <ac:cxnSpMkLst>
            <pc:docMk/>
            <pc:sldMk cId="2202607236" sldId="257"/>
            <ac:cxnSpMk id="6" creationId="{8D593151-C3C8-49D8-BA31-084400A16120}"/>
          </ac:cxnSpMkLst>
        </pc:cxnChg>
        <pc:cxnChg chg="add del mod">
          <ac:chgData name="Haishi Bai" userId="b3f444c2-b9d8-43cc-b55c-343af4f8324e" providerId="ADAL" clId="{5A1F7531-8369-4E83-B88F-C8E6148EC0BB}" dt="2019-10-07T17:33:39.646" v="65" actId="478"/>
          <ac:cxnSpMkLst>
            <pc:docMk/>
            <pc:sldMk cId="2202607236" sldId="257"/>
            <ac:cxnSpMk id="10" creationId="{6E7B6B16-828C-4C89-9B2A-12F926DF32DE}"/>
          </ac:cxnSpMkLst>
        </pc:cxnChg>
        <pc:cxnChg chg="add mod">
          <ac:chgData name="Haishi Bai" userId="b3f444c2-b9d8-43cc-b55c-343af4f8324e" providerId="ADAL" clId="{5A1F7531-8369-4E83-B88F-C8E6148EC0BB}" dt="2019-10-07T17:36:52.877" v="105" actId="1076"/>
          <ac:cxnSpMkLst>
            <pc:docMk/>
            <pc:sldMk cId="2202607236" sldId="257"/>
            <ac:cxnSpMk id="21" creationId="{719B5005-8B4F-4751-AE53-7CA1D4BB982E}"/>
          </ac:cxnSpMkLst>
        </pc:cxnChg>
        <pc:cxnChg chg="add mod">
          <ac:chgData name="Haishi Bai" userId="b3f444c2-b9d8-43cc-b55c-343af4f8324e" providerId="ADAL" clId="{5A1F7531-8369-4E83-B88F-C8E6148EC0BB}" dt="2019-10-07T17:36:52.877" v="105" actId="1076"/>
          <ac:cxnSpMkLst>
            <pc:docMk/>
            <pc:sldMk cId="2202607236" sldId="257"/>
            <ac:cxnSpMk id="22" creationId="{DD2BF83B-CA81-4895-B409-F8BDB6D5EC99}"/>
          </ac:cxnSpMkLst>
        </pc:cxnChg>
      </pc:sldChg>
    </pc:docChg>
  </pc:docChgLst>
  <pc:docChgLst>
    <pc:chgData name="Ryan Volum" userId="3a1ad00e-af55-4aef-bcd3-4c2dc1f51477" providerId="ADAL" clId="{13E4E767-A1D5-4A5F-BC78-F1E65FD4D02E}"/>
    <pc:docChg chg="custSel addSld modSld">
      <pc:chgData name="Ryan Volum" userId="3a1ad00e-af55-4aef-bcd3-4c2dc1f51477" providerId="ADAL" clId="{13E4E767-A1D5-4A5F-BC78-F1E65FD4D02E}" dt="2019-10-09T22:10:36.363" v="2"/>
      <pc:docMkLst>
        <pc:docMk/>
      </pc:docMkLst>
      <pc:sldChg chg="addSp delSp add">
        <pc:chgData name="Ryan Volum" userId="3a1ad00e-af55-4aef-bcd3-4c2dc1f51477" providerId="ADAL" clId="{13E4E767-A1D5-4A5F-BC78-F1E65FD4D02E}" dt="2019-10-09T22:10:36.363" v="2"/>
        <pc:sldMkLst>
          <pc:docMk/>
          <pc:sldMk cId="441112905" sldId="2076135964"/>
        </pc:sldMkLst>
        <pc:spChg chg="del">
          <ac:chgData name="Ryan Volum" userId="3a1ad00e-af55-4aef-bcd3-4c2dc1f51477" providerId="ADAL" clId="{13E4E767-A1D5-4A5F-BC78-F1E65FD4D02E}" dt="2019-10-09T22:10:35.970" v="1" actId="478"/>
          <ac:spMkLst>
            <pc:docMk/>
            <pc:sldMk cId="441112905" sldId="2076135964"/>
            <ac:spMk id="2" creationId="{94F39E0E-747E-488C-B694-3189F48A4AA7}"/>
          </ac:spMkLst>
        </pc:spChg>
        <pc:spChg chg="del">
          <ac:chgData name="Ryan Volum" userId="3a1ad00e-af55-4aef-bcd3-4c2dc1f51477" providerId="ADAL" clId="{13E4E767-A1D5-4A5F-BC78-F1E65FD4D02E}" dt="2019-10-09T22:10:35.970" v="1" actId="478"/>
          <ac:spMkLst>
            <pc:docMk/>
            <pc:sldMk cId="441112905" sldId="2076135964"/>
            <ac:spMk id="3" creationId="{313CF64F-8DC6-4CEA-85C7-8088C8E5AB02}"/>
          </ac:spMkLst>
        </pc:spChg>
        <pc:grpChg chg="add">
          <ac:chgData name="Ryan Volum" userId="3a1ad00e-af55-4aef-bcd3-4c2dc1f51477" providerId="ADAL" clId="{13E4E767-A1D5-4A5F-BC78-F1E65FD4D02E}" dt="2019-10-09T22:10:36.363" v="2"/>
          <ac:grpSpMkLst>
            <pc:docMk/>
            <pc:sldMk cId="441112905" sldId="2076135964"/>
            <ac:grpSpMk id="4" creationId="{B9E09F3B-8DAE-418B-B640-F77CFF9AAFA5}"/>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2C2271-7B3A-4CFE-9698-A6D28E5CA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0035DC0-436E-44BB-B6D2-E41B66746A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0904BE-6831-4EDD-8CDC-38B652A489D7}" type="datetimeFigureOut">
              <a:rPr lang="en-US" smtClean="0"/>
              <a:t>6/29/20</a:t>
            </a:fld>
            <a:endParaRPr lang="en-US"/>
          </a:p>
        </p:txBody>
      </p:sp>
      <p:sp>
        <p:nvSpPr>
          <p:cNvPr id="4" name="Footer Placeholder 3">
            <a:extLst>
              <a:ext uri="{FF2B5EF4-FFF2-40B4-BE49-F238E27FC236}">
                <a16:creationId xmlns:a16="http://schemas.microsoft.com/office/drawing/2014/main" id="{C024C88B-8164-4574-88CF-8F6180EFC5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60C789-EEB6-4FE3-A1EA-8A8C5363BF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603D59-C616-4367-B3FD-D4F3EC10418D}" type="slidenum">
              <a:rPr lang="en-US" smtClean="0"/>
              <a:t>‹#›</a:t>
            </a:fld>
            <a:endParaRPr lang="en-US"/>
          </a:p>
        </p:txBody>
      </p:sp>
    </p:spTree>
    <p:extLst>
      <p:ext uri="{BB962C8B-B14F-4D97-AF65-F5344CB8AC3E}">
        <p14:creationId xmlns:p14="http://schemas.microsoft.com/office/powerpoint/2010/main" val="10513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5EC8A-6B7D-7044-A036-FB232FA91750}"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CC575-5AFE-644B-9E36-67C82C11BDD9}" type="slidenum">
              <a:rPr lang="en-US" smtClean="0"/>
              <a:t>‹#›</a:t>
            </a:fld>
            <a:endParaRPr lang="en-US"/>
          </a:p>
        </p:txBody>
      </p:sp>
    </p:spTree>
    <p:extLst>
      <p:ext uri="{BB962C8B-B14F-4D97-AF65-F5344CB8AC3E}">
        <p14:creationId xmlns:p14="http://schemas.microsoft.com/office/powerpoint/2010/main" val="3167828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768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9384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001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015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081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9961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21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374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1536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6309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798285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1934561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197509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524951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197509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12951640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197509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8521639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3271216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3907161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5430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831213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870430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25302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04335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6870226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119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8837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04192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68976060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A04B-4960-B045-BC08-9D9D9555B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A79EC3-4565-B540-B189-2739F1BF4B9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39865-617E-FA4B-A3AE-189A53DBED4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AD9609-C468-E841-9349-0670BFE25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D7A3D4-5D89-6E43-B74C-73B183B13B96}"/>
              </a:ext>
            </a:extLst>
          </p:cNvPr>
          <p:cNvSpPr>
            <a:spLocks noGrp="1"/>
          </p:cNvSpPr>
          <p:nvPr>
            <p:ph type="sldNum" sz="quarter" idx="12"/>
          </p:nvPr>
        </p:nvSpPr>
        <p:spPr/>
        <p:txBody>
          <a:bodyPr/>
          <a:lstStyle/>
          <a:p>
            <a:fld id="{8E651F21-25F9-D446-8320-311587995BD9}" type="slidenum">
              <a:rPr lang="en-US" smtClean="0"/>
              <a:t>‹#›</a:t>
            </a:fld>
            <a:endParaRPr lang="en-US"/>
          </a:p>
        </p:txBody>
      </p:sp>
    </p:spTree>
    <p:extLst>
      <p:ext uri="{BB962C8B-B14F-4D97-AF65-F5344CB8AC3E}">
        <p14:creationId xmlns:p14="http://schemas.microsoft.com/office/powerpoint/2010/main" val="3424923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3"/>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614744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4" name="Picture 3">
            <a:extLst>
              <a:ext uri="{FF2B5EF4-FFF2-40B4-BE49-F238E27FC236}">
                <a16:creationId xmlns:a16="http://schemas.microsoft.com/office/drawing/2014/main" id="{C26625F7-E1CA-422A-8ABB-AC6A49888C7F}"/>
              </a:ext>
            </a:extLst>
          </p:cNvPr>
          <p:cNvPicPr>
            <a:picLocks noChangeAspect="1"/>
          </p:cNvPicPr>
          <p:nvPr userDrawn="1"/>
        </p:nvPicPr>
        <p:blipFill>
          <a:blip r:embed="rId3"/>
          <a:stretch>
            <a:fillRect/>
          </a:stretch>
        </p:blipFill>
        <p:spPr>
          <a:xfrm>
            <a:off x="293688" y="298375"/>
            <a:ext cx="2626331" cy="868680"/>
          </a:xfrm>
          <a:prstGeom prst="rect">
            <a:avLst/>
          </a:prstGeom>
        </p:spPr>
      </p:pic>
    </p:spTree>
    <p:extLst>
      <p:ext uri="{BB962C8B-B14F-4D97-AF65-F5344CB8AC3E}">
        <p14:creationId xmlns:p14="http://schemas.microsoft.com/office/powerpoint/2010/main" val="630697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226C07C-BBB0-4554-95BD-E46A6B911626}"/>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56424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609F6E-E4E1-46A2-8798-42CECB1D1FF9}"/>
              </a:ext>
            </a:extLst>
          </p:cNvPr>
          <p:cNvPicPr>
            <a:picLocks noChangeAspect="1"/>
          </p:cNvPicPr>
          <p:nvPr userDrawn="1"/>
        </p:nvPicPr>
        <p:blipFill>
          <a:blip r:embed="rId2"/>
          <a:stretch>
            <a:fillRect/>
          </a:stretch>
        </p:blipFill>
        <p:spPr>
          <a:xfrm>
            <a:off x="293689" y="296078"/>
            <a:ext cx="2632304" cy="870656"/>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28854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8A5FE6E7-5902-4D9E-8136-6913362B5134}"/>
              </a:ext>
            </a:extLst>
          </p:cNvPr>
          <p:cNvPicPr>
            <a:picLocks noChangeAspect="1"/>
          </p:cNvPicPr>
          <p:nvPr userDrawn="1"/>
        </p:nvPicPr>
        <p:blipFill>
          <a:blip r:embed="rId2"/>
          <a:stretch>
            <a:fillRect/>
          </a:stretch>
        </p:blipFill>
        <p:spPr>
          <a:xfrm>
            <a:off x="293688" y="298375"/>
            <a:ext cx="2626331" cy="868680"/>
          </a:xfrm>
          <a:prstGeom prst="rect">
            <a:avLst/>
          </a:prstGeom>
        </p:spPr>
      </p:pic>
    </p:spTree>
    <p:extLst>
      <p:ext uri="{BB962C8B-B14F-4D97-AF65-F5344CB8AC3E}">
        <p14:creationId xmlns:p14="http://schemas.microsoft.com/office/powerpoint/2010/main" val="579165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728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5180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039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501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703730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9971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00361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49232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1959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1823327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65739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19714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76147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1869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14149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2786055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960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60104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79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8436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7529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38940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1293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4594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98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16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463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1186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48345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A3C219F0-32DC-4F03-A9C5-0B714A622363}"/>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1749470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33165D52-B464-459C-BA55-BCD041818082}"/>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2579637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19504154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AD583F-63D4-44EB-B40F-8B2CEB88C7CC}"/>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150814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6480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567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0615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64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1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343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730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6875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50598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163202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45081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86076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5F53BF71-68F2-4D0C-8356-40F7E9BEC793}"/>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80281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9433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D67D9AEA-F7FD-4BEC-ACC7-737B99845C92}"/>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125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63792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B486CCB5-44C0-4DAF-9342-568D7AA28518}"/>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347493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088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9951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4956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41106640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509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2234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09503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3618747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406444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9472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107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2875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15523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31489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478876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9111687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5769631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729444"/>
      </p:ext>
    </p:extLst>
  </p:cSld>
  <p:clrMapOvr>
    <a:masterClrMapping/>
  </p:clrMapOvr>
  <p:transition>
    <p:fade/>
  </p:transition>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90539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CA4C-0EC4-4C92-A3BF-C4B510CD9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246C20-F9BC-400F-A29A-81EE0BA707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56D9E-32F2-491E-98F1-13DAFD632DA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56E1022-FDED-4FE6-A022-1F3827758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66C39-82F0-47BF-AB7C-EA008A7AABE7}"/>
              </a:ext>
            </a:extLst>
          </p:cNvPr>
          <p:cNvSpPr>
            <a:spLocks noGrp="1"/>
          </p:cNvSpPr>
          <p:nvPr>
            <p:ph type="sldNum" sz="quarter" idx="12"/>
          </p:nvPr>
        </p:nvSpPr>
        <p:spPr/>
        <p:txBody>
          <a:bodyPr/>
          <a:lstStyle/>
          <a:p>
            <a:fld id="{60455F21-1F5E-4579-A06E-6B92B9A1CB01}" type="slidenum">
              <a:rPr lang="en-US" smtClean="0"/>
              <a:t>‹#›</a:t>
            </a:fld>
            <a:endParaRPr lang="en-US"/>
          </a:p>
        </p:txBody>
      </p:sp>
    </p:spTree>
    <p:extLst>
      <p:ext uri="{BB962C8B-B14F-4D97-AF65-F5344CB8AC3E}">
        <p14:creationId xmlns:p14="http://schemas.microsoft.com/office/powerpoint/2010/main" val="403636637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372698"/>
          </a:xfrm>
        </p:spPr>
        <p:txBody>
          <a:bodyPr wrap="square" lIns="0" tIns="0" rIns="0" bIns="0">
            <a:spAutoFit/>
          </a:bodyPr>
          <a:lstStyle>
            <a:lvl1pPr>
              <a:lnSpc>
                <a:spcPts val="2941"/>
              </a:lnSpc>
              <a:defRPr sz="257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724494"/>
          </a:xfrm>
        </p:spPr>
        <p:txBody>
          <a:bodyPr wrap="square" lIns="0" tIns="0" rIns="0" bIns="0">
            <a:spAutoFit/>
          </a:bodyPr>
          <a:lstStyle>
            <a:lvl1pPr marL="0" indent="0">
              <a:lnSpc>
                <a:spcPts val="2206"/>
              </a:lnSpc>
              <a:buNone/>
              <a:defRPr sz="1838" b="0" i="0" spc="0">
                <a:solidFill>
                  <a:schemeClr val="tx1"/>
                </a:solidFill>
                <a:latin typeface="+mj-lt"/>
              </a:defRPr>
            </a:lvl1pPr>
            <a:lvl2pPr marL="0" indent="0">
              <a:lnSpc>
                <a:spcPts val="2206"/>
              </a:lnSpc>
              <a:buNone/>
              <a:defRPr spc="0"/>
            </a:lvl2pPr>
            <a:lvl3pPr marL="420181" indent="0">
              <a:buNone/>
              <a:defRPr/>
            </a:lvl3pPr>
            <a:lvl4pPr marL="630272" indent="0">
              <a:buNone/>
              <a:defRPr/>
            </a:lvl4pPr>
            <a:lvl5pPr marL="84036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598434"/>
          </a:xfrm>
        </p:spPr>
        <p:txBody>
          <a:bodyPr lIns="0" tIns="0" rIns="0" bIns="0"/>
          <a:lstStyle>
            <a:lvl1pPr marL="0" indent="0">
              <a:lnSpc>
                <a:spcPts val="1655"/>
              </a:lnSpc>
              <a:spcBef>
                <a:spcPts val="0"/>
              </a:spcBef>
              <a:buNone/>
              <a:defRPr sz="1286" b="0" spc="0">
                <a:solidFill>
                  <a:schemeClr val="tx2"/>
                </a:solidFill>
                <a:latin typeface="+mj-lt"/>
              </a:defRPr>
            </a:lvl1pPr>
            <a:lvl2pPr marL="0" indent="0">
              <a:lnSpc>
                <a:spcPts val="1655"/>
              </a:lnSpc>
              <a:spcBef>
                <a:spcPts val="0"/>
              </a:spcBef>
              <a:buNone/>
              <a:defRPr sz="1286" spc="0">
                <a:solidFill>
                  <a:schemeClr val="tx1"/>
                </a:solidFill>
              </a:defRPr>
            </a:lvl2pPr>
            <a:lvl3pPr marL="420181" indent="0">
              <a:buNone/>
              <a:defRPr/>
            </a:lvl3pPr>
            <a:lvl4pPr marL="630272" indent="0">
              <a:buNone/>
              <a:defRPr/>
            </a:lvl4pPr>
            <a:lvl5pPr marL="84036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532133"/>
          </a:xfrm>
        </p:spPr>
        <p:txBody>
          <a:bodyPr lIns="0" tIns="0" rIns="0" bIns="0"/>
          <a:lstStyle>
            <a:lvl1pPr marL="0" indent="0">
              <a:lnSpc>
                <a:spcPts val="1103"/>
              </a:lnSpc>
              <a:spcBef>
                <a:spcPts val="0"/>
              </a:spcBef>
              <a:buNone/>
              <a:defRPr sz="919" spc="0">
                <a:solidFill>
                  <a:schemeClr val="tx1"/>
                </a:solidFill>
              </a:defRPr>
            </a:lvl1pPr>
            <a:lvl2pPr marL="0" indent="0">
              <a:lnSpc>
                <a:spcPct val="100000"/>
              </a:lnSpc>
              <a:spcBef>
                <a:spcPts val="0"/>
              </a:spcBef>
              <a:buNone/>
              <a:defRPr sz="919" spc="0">
                <a:solidFill>
                  <a:schemeClr val="tx1"/>
                </a:solidFill>
              </a:defRPr>
            </a:lvl2pPr>
            <a:lvl3pPr marL="420181" indent="0">
              <a:buNone/>
              <a:defRPr/>
            </a:lvl3pPr>
            <a:lvl4pPr marL="63027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4"/>
            <a:ext cx="11586711" cy="118296"/>
          </a:xfrm>
          <a:prstGeom prst="rect">
            <a:avLst/>
          </a:prstGeom>
        </p:spPr>
        <p:txBody>
          <a:bodyPr vert="horz" lIns="91440" tIns="45720" rIns="91440" bIns="45720" numCol="2" rtlCol="0" anchor="ctr"/>
          <a:lstStyle>
            <a:lvl1pPr algn="l">
              <a:defRPr sz="643">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3187681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image" Target="../media/image10.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19.emf"/><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18.pn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4.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469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2393091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65079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p:nvPicPr>
        <p:blipFill>
          <a:blip r:embed="rId1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3388985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2" r:id="rId9"/>
    <p:sldLayoutId id="2147483773" r:id="rId1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36.xml"/><Relationship Id="rId5" Type="http://schemas.openxmlformats.org/officeDocument/2006/relationships/image" Target="../media/image26.tiff"/><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23.emf"/><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4.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26.tiff"/><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emf"/></Relationships>
</file>

<file path=ppt/slides/_rels/slide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24.tiff"/><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23.emf"/><Relationship Id="rId5" Type="http://schemas.openxmlformats.org/officeDocument/2006/relationships/image" Target="../media/image30.emf"/><Relationship Id="rId4" Type="http://schemas.openxmlformats.org/officeDocument/2006/relationships/image" Target="../media/image24.tiff"/></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0F87-44CA-4EBF-A323-B0F6BDB7CAA4}"/>
              </a:ext>
            </a:extLst>
          </p:cNvPr>
          <p:cNvSpPr>
            <a:spLocks noGrp="1"/>
          </p:cNvSpPr>
          <p:nvPr>
            <p:ph type="title"/>
          </p:nvPr>
        </p:nvSpPr>
        <p:spPr>
          <a:xfrm>
            <a:off x="584200" y="457200"/>
            <a:ext cx="5508419" cy="433965"/>
          </a:xfrm>
        </p:spPr>
        <p:txBody>
          <a:bodyPr/>
          <a:lstStyle/>
          <a:p>
            <a:r>
              <a:rPr lang="en-US" sz="2400" dirty="0">
                <a:solidFill>
                  <a:schemeClr val="accent1"/>
                </a:solidFill>
              </a:rPr>
              <a:t>1A</a:t>
            </a:r>
            <a:r>
              <a:rPr lang="en-US" dirty="0"/>
              <a:t>  Hello World sample</a:t>
            </a:r>
          </a:p>
        </p:txBody>
      </p:sp>
      <p:grpSp>
        <p:nvGrpSpPr>
          <p:cNvPr id="4" name="Group 3">
            <a:extLst>
              <a:ext uri="{FF2B5EF4-FFF2-40B4-BE49-F238E27FC236}">
                <a16:creationId xmlns:a16="http://schemas.microsoft.com/office/drawing/2014/main" id="{8B3FCB4E-72B7-4007-926D-1B43C7A48B6E}"/>
              </a:ext>
            </a:extLst>
          </p:cNvPr>
          <p:cNvGrpSpPr/>
          <p:nvPr/>
        </p:nvGrpSpPr>
        <p:grpSpPr>
          <a:xfrm>
            <a:off x="1622003" y="2152354"/>
            <a:ext cx="3164841" cy="1610359"/>
            <a:chOff x="840850" y="2201307"/>
            <a:chExt cx="3164841" cy="1610359"/>
          </a:xfrm>
        </p:grpSpPr>
        <p:grpSp>
          <p:nvGrpSpPr>
            <p:cNvPr id="3" name="Group 2">
              <a:extLst>
                <a:ext uri="{FF2B5EF4-FFF2-40B4-BE49-F238E27FC236}">
                  <a16:creationId xmlns:a16="http://schemas.microsoft.com/office/drawing/2014/main" id="{68A07FF5-58F1-40AD-8092-2D3227D7B1CB}"/>
                </a:ext>
              </a:extLst>
            </p:cNvPr>
            <p:cNvGrpSpPr/>
            <p:nvPr/>
          </p:nvGrpSpPr>
          <p:grpSpPr>
            <a:xfrm>
              <a:off x="840850" y="2562953"/>
              <a:ext cx="914400" cy="914400"/>
              <a:chOff x="840850" y="2562953"/>
              <a:chExt cx="914400" cy="914400"/>
            </a:xfrm>
          </p:grpSpPr>
          <p:sp>
            <p:nvSpPr>
              <p:cNvPr id="28" name="Oval 27">
                <a:extLst>
                  <a:ext uri="{FF2B5EF4-FFF2-40B4-BE49-F238E27FC236}">
                    <a16:creationId xmlns:a16="http://schemas.microsoft.com/office/drawing/2014/main" id="{100B9095-7F4F-4202-8558-EEE2ADC4EE2E}"/>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9" name="Picture 28">
                <a:extLst>
                  <a:ext uri="{FF2B5EF4-FFF2-40B4-BE49-F238E27FC236}">
                    <a16:creationId xmlns:a16="http://schemas.microsoft.com/office/drawing/2014/main" id="{9F90B563-9729-4D28-BBF6-BDB2326C3FD9}"/>
                  </a:ext>
                </a:extLst>
              </p:cNvPr>
              <p:cNvPicPr>
                <a:picLocks noChangeAspect="1"/>
              </p:cNvPicPr>
              <p:nvPr/>
            </p:nvPicPr>
            <p:blipFill>
              <a:blip r:embed="rId3">
                <a:duotone>
                  <a:prstClr val="black"/>
                  <a:schemeClr val="accent6">
                    <a:tint val="45000"/>
                    <a:satMod val="400000"/>
                  </a:schemeClr>
                </a:duotone>
              </a:blip>
              <a:stretch>
                <a:fillRect/>
              </a:stretch>
            </p:blipFill>
            <p:spPr>
              <a:xfrm>
                <a:off x="1020737" y="2753701"/>
                <a:ext cx="554626" cy="532904"/>
              </a:xfrm>
              <a:prstGeom prst="rect">
                <a:avLst/>
              </a:prstGeom>
            </p:spPr>
          </p:pic>
        </p:grpSp>
        <p:grpSp>
          <p:nvGrpSpPr>
            <p:cNvPr id="25" name="Group 24">
              <a:extLst>
                <a:ext uri="{FF2B5EF4-FFF2-40B4-BE49-F238E27FC236}">
                  <a16:creationId xmlns:a16="http://schemas.microsoft.com/office/drawing/2014/main" id="{07002ACC-99C0-49C6-8E03-0A7ADC3E4F81}"/>
                </a:ext>
              </a:extLst>
            </p:cNvPr>
            <p:cNvGrpSpPr/>
            <p:nvPr/>
          </p:nvGrpSpPr>
          <p:grpSpPr>
            <a:xfrm>
              <a:off x="1865653" y="2860576"/>
              <a:ext cx="2140038" cy="291820"/>
              <a:chOff x="1702805" y="3093336"/>
              <a:chExt cx="4603021" cy="291820"/>
            </a:xfrm>
          </p:grpSpPr>
          <p:cxnSp>
            <p:nvCxnSpPr>
              <p:cNvPr id="31" name="Straight Arrow Connector 30">
                <a:extLst>
                  <a:ext uri="{FF2B5EF4-FFF2-40B4-BE49-F238E27FC236}">
                    <a16:creationId xmlns:a16="http://schemas.microsoft.com/office/drawing/2014/main" id="{12C919CF-A867-4407-A0E7-39F6AA130A52}"/>
                  </a:ext>
                </a:extLst>
              </p:cNvPr>
              <p:cNvCxnSpPr>
                <a:cxnSpLocks/>
              </p:cNvCxnSpPr>
              <p:nvPr/>
            </p:nvCxnSpPr>
            <p:spPr>
              <a:xfrm>
                <a:off x="1702805" y="3093336"/>
                <a:ext cx="4603021" cy="0"/>
              </a:xfrm>
              <a:prstGeom prst="straightConnector1">
                <a:avLst/>
              </a:prstGeom>
              <a:ln w="31750">
                <a:solidFill>
                  <a:schemeClr val="bg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38B5BFB-C9B5-4632-9939-E9B006BAAA16}"/>
                  </a:ext>
                </a:extLst>
              </p:cNvPr>
              <p:cNvCxnSpPr>
                <a:cxnSpLocks/>
              </p:cNvCxnSpPr>
              <p:nvPr/>
            </p:nvCxnSpPr>
            <p:spPr>
              <a:xfrm>
                <a:off x="1702805" y="3385156"/>
                <a:ext cx="4603021" cy="0"/>
              </a:xfrm>
              <a:prstGeom prst="straightConnector1">
                <a:avLst/>
              </a:prstGeom>
              <a:ln w="31750">
                <a:solidFill>
                  <a:schemeClr val="bg1">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DAA018D-8F55-433D-82A6-53869EB6E2D4}"/>
                </a:ext>
              </a:extLst>
            </p:cNvPr>
            <p:cNvSpPr txBox="1"/>
            <p:nvPr/>
          </p:nvSpPr>
          <p:spPr>
            <a:xfrm>
              <a:off x="2047288" y="3226891"/>
              <a:ext cx="1776768" cy="584775"/>
            </a:xfrm>
            <a:prstGeom prst="rect">
              <a:avLst/>
            </a:prstGeom>
            <a:noFill/>
          </p:spPr>
          <p:txBody>
            <a:bodyPr wrap="none" rtlCol="0">
              <a:spAutoFit/>
            </a:bodyPr>
            <a:lstStyle/>
            <a:p>
              <a:pPr algn="ctr"/>
              <a:r>
                <a:rPr lang="en-US" dirty="0">
                  <a:solidFill>
                    <a:schemeClr val="accent1"/>
                  </a:solidFill>
                  <a:latin typeface="+mj-lt"/>
                </a:rPr>
                <a:t>POST</a:t>
              </a:r>
            </a:p>
            <a:p>
              <a:pPr algn="ctr"/>
              <a:r>
                <a:rPr lang="en-US" sz="1400" dirty="0"/>
                <a:t>/</a:t>
              </a:r>
              <a:r>
                <a:rPr lang="en-US" sz="1400" dirty="0" err="1"/>
                <a:t>neworder</a:t>
              </a:r>
              <a:r>
                <a:rPr lang="en-US" sz="1400" dirty="0"/>
                <a:t> endpoint</a:t>
              </a:r>
            </a:p>
          </p:txBody>
        </p:sp>
        <p:sp>
          <p:nvSpPr>
            <p:cNvPr id="36" name="TextBox 35">
              <a:extLst>
                <a:ext uri="{FF2B5EF4-FFF2-40B4-BE49-F238E27FC236}">
                  <a16:creationId xmlns:a16="http://schemas.microsoft.com/office/drawing/2014/main" id="{0B85199B-CB65-4238-B4F7-91BC61DCB7B3}"/>
                </a:ext>
              </a:extLst>
            </p:cNvPr>
            <p:cNvSpPr txBox="1"/>
            <p:nvPr/>
          </p:nvSpPr>
          <p:spPr>
            <a:xfrm>
              <a:off x="2047283" y="2201307"/>
              <a:ext cx="1776778" cy="584775"/>
            </a:xfrm>
            <a:prstGeom prst="rect">
              <a:avLst/>
            </a:prstGeom>
            <a:noFill/>
          </p:spPr>
          <p:txBody>
            <a:bodyPr wrap="square" rtlCol="0">
              <a:spAutoFit/>
            </a:bodyPr>
            <a:lstStyle/>
            <a:p>
              <a:pPr algn="ctr"/>
              <a:r>
                <a:rPr lang="en-US" b="1">
                  <a:solidFill>
                    <a:schemeClr val="accent1"/>
                  </a:solidFill>
                  <a:latin typeface="+mj-lt"/>
                </a:rPr>
                <a:t>GET</a:t>
              </a:r>
              <a:r>
                <a:rPr lang="en-US">
                  <a:solidFill>
                    <a:schemeClr val="accent1"/>
                  </a:solidFill>
                  <a:latin typeface="+mj-lt"/>
                </a:rPr>
                <a:t> </a:t>
              </a:r>
            </a:p>
            <a:p>
              <a:pPr algn="ctr"/>
              <a:r>
                <a:rPr lang="en-US" sz="1400"/>
                <a:t>/order endpoint</a:t>
              </a:r>
            </a:p>
          </p:txBody>
        </p:sp>
      </p:grpSp>
      <p:sp>
        <p:nvSpPr>
          <p:cNvPr id="65" name="Rectangle 64">
            <a:extLst>
              <a:ext uri="{FF2B5EF4-FFF2-40B4-BE49-F238E27FC236}">
                <a16:creationId xmlns:a16="http://schemas.microsoft.com/office/drawing/2014/main" id="{7162E23C-CC10-4403-9EF2-8FB462478E95}"/>
              </a:ext>
            </a:extLst>
          </p:cNvPr>
          <p:cNvSpPr/>
          <p:nvPr/>
        </p:nvSpPr>
        <p:spPr bwMode="auto">
          <a:xfrm>
            <a:off x="5033992" y="1402539"/>
            <a:ext cx="5536005" cy="3109988"/>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Application</a:t>
            </a:r>
          </a:p>
        </p:txBody>
      </p:sp>
      <p:grpSp>
        <p:nvGrpSpPr>
          <p:cNvPr id="68" name="Group 67">
            <a:extLst>
              <a:ext uri="{FF2B5EF4-FFF2-40B4-BE49-F238E27FC236}">
                <a16:creationId xmlns:a16="http://schemas.microsoft.com/office/drawing/2014/main" id="{8C4F71B9-FACB-4BB8-AD8F-9BB01E2A6BCE}"/>
              </a:ext>
            </a:extLst>
          </p:cNvPr>
          <p:cNvGrpSpPr/>
          <p:nvPr/>
        </p:nvGrpSpPr>
        <p:grpSpPr>
          <a:xfrm>
            <a:off x="6320298" y="3961661"/>
            <a:ext cx="684393" cy="1409193"/>
            <a:chOff x="-1323868" y="1311525"/>
            <a:chExt cx="684393" cy="1183930"/>
          </a:xfrm>
        </p:grpSpPr>
        <p:cxnSp>
          <p:nvCxnSpPr>
            <p:cNvPr id="69" name="Straight Arrow Connector 68">
              <a:extLst>
                <a:ext uri="{FF2B5EF4-FFF2-40B4-BE49-F238E27FC236}">
                  <a16:creationId xmlns:a16="http://schemas.microsoft.com/office/drawing/2014/main" id="{DE2A2D56-9225-48C5-912C-DA70436408FB}"/>
                </a:ext>
              </a:extLst>
            </p:cNvPr>
            <p:cNvCxnSpPr>
              <a:cxnSpLocks/>
            </p:cNvCxnSpPr>
            <p:nvPr/>
          </p:nvCxnSpPr>
          <p:spPr>
            <a:xfrm flipV="1">
              <a:off x="-1322577" y="1311525"/>
              <a:ext cx="0" cy="1183930"/>
            </a:xfrm>
            <a:prstGeom prst="straightConnector1">
              <a:avLst/>
            </a:prstGeom>
            <a:ln w="2540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1168449-B77D-424A-9DE4-1CBA478C7022}"/>
                </a:ext>
              </a:extLst>
            </p:cNvPr>
            <p:cNvCxnSpPr>
              <a:cxnSpLocks/>
            </p:cNvCxnSpPr>
            <p:nvPr/>
          </p:nvCxnSpPr>
          <p:spPr>
            <a:xfrm flipH="1">
              <a:off x="-1323868" y="2488988"/>
              <a:ext cx="684393" cy="0"/>
            </a:xfrm>
            <a:prstGeom prst="straightConnector1">
              <a:avLst/>
            </a:prstGeom>
            <a:ln w="2540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sp>
        <p:nvSpPr>
          <p:cNvPr id="71" name="Rectangle 70">
            <a:extLst>
              <a:ext uri="{FF2B5EF4-FFF2-40B4-BE49-F238E27FC236}">
                <a16:creationId xmlns:a16="http://schemas.microsoft.com/office/drawing/2014/main" id="{8CD1820F-0852-416F-8B3F-4A783DA9BE19}"/>
              </a:ext>
            </a:extLst>
          </p:cNvPr>
          <p:cNvSpPr/>
          <p:nvPr/>
        </p:nvSpPr>
        <p:spPr>
          <a:xfrm>
            <a:off x="7315945" y="269650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72" name="Rectangle 71">
            <a:extLst>
              <a:ext uri="{FF2B5EF4-FFF2-40B4-BE49-F238E27FC236}">
                <a16:creationId xmlns:a16="http://schemas.microsoft.com/office/drawing/2014/main" id="{D0AF72A8-5ADD-4DC0-B23D-A5D1EED82FB1}"/>
              </a:ext>
            </a:extLst>
          </p:cNvPr>
          <p:cNvSpPr/>
          <p:nvPr/>
        </p:nvSpPr>
        <p:spPr>
          <a:xfrm>
            <a:off x="4919695" y="4721915"/>
            <a:ext cx="1255823" cy="492443"/>
          </a:xfrm>
          <a:prstGeom prst="rect">
            <a:avLst/>
          </a:prstGeom>
        </p:spPr>
        <p:txBody>
          <a:bodyPr wrap="square" lIns="0" tIns="0" rIns="0" bIns="0">
            <a:spAutoFit/>
          </a:bodyPr>
          <a:lstStyle/>
          <a:p>
            <a:pPr algn="r" defTabSz="914367">
              <a:defRPr/>
            </a:pPr>
            <a:r>
              <a:rPr lang="en-US" sz="1600">
                <a:solidFill>
                  <a:schemeClr val="accent1"/>
                </a:solidFill>
                <a:latin typeface="Segoe UI"/>
                <a:cs typeface="Segoe UI" pitchFamily="34" charset="0"/>
              </a:rPr>
              <a:t>State management</a:t>
            </a:r>
          </a:p>
        </p:txBody>
      </p:sp>
      <p:grpSp>
        <p:nvGrpSpPr>
          <p:cNvPr id="5" name="Group 4">
            <a:extLst>
              <a:ext uri="{FF2B5EF4-FFF2-40B4-BE49-F238E27FC236}">
                <a16:creationId xmlns:a16="http://schemas.microsoft.com/office/drawing/2014/main" id="{30882A98-5CDD-44D5-8F68-51FC4A32AFA9}"/>
              </a:ext>
            </a:extLst>
          </p:cNvPr>
          <p:cNvGrpSpPr/>
          <p:nvPr/>
        </p:nvGrpSpPr>
        <p:grpSpPr>
          <a:xfrm>
            <a:off x="7004691" y="4721915"/>
            <a:ext cx="3565299" cy="1450284"/>
            <a:chOff x="7004691" y="4721915"/>
            <a:chExt cx="3565299" cy="1450284"/>
          </a:xfrm>
        </p:grpSpPr>
        <p:sp>
          <p:nvSpPr>
            <p:cNvPr id="73" name="Rectangle 72">
              <a:extLst>
                <a:ext uri="{FF2B5EF4-FFF2-40B4-BE49-F238E27FC236}">
                  <a16:creationId xmlns:a16="http://schemas.microsoft.com/office/drawing/2014/main" id="{D3002D1C-62A8-4F60-8B96-6B7243E2DA3D}"/>
                </a:ext>
              </a:extLst>
            </p:cNvPr>
            <p:cNvSpPr/>
            <p:nvPr/>
          </p:nvSpPr>
          <p:spPr bwMode="auto">
            <a:xfrm>
              <a:off x="7004691" y="4721915"/>
              <a:ext cx="3565299" cy="145028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1A1A1A"/>
                  </a:solidFill>
                  <a:latin typeface="Segoe UI Semibold" panose="020B0702040204020203" pitchFamily="34" charset="0"/>
                  <a:cs typeface="Segoe UI Semibold" panose="020B0702040204020203" pitchFamily="34" charset="0"/>
                </a:rPr>
                <a:t>State stores</a:t>
              </a:r>
            </a:p>
          </p:txBody>
        </p:sp>
        <p:pic>
          <p:nvPicPr>
            <p:cNvPr id="75" name="Picture 74">
              <a:extLst>
                <a:ext uri="{FF2B5EF4-FFF2-40B4-BE49-F238E27FC236}">
                  <a16:creationId xmlns:a16="http://schemas.microsoft.com/office/drawing/2014/main" id="{960CF430-324A-4B6B-946C-FBA6B5226E53}"/>
                </a:ext>
              </a:extLst>
            </p:cNvPr>
            <p:cNvPicPr>
              <a:picLocks noChangeAspect="1"/>
            </p:cNvPicPr>
            <p:nvPr/>
          </p:nvPicPr>
          <p:blipFill>
            <a:blip r:embed="rId4"/>
            <a:stretch>
              <a:fillRect/>
            </a:stretch>
          </p:blipFill>
          <p:spPr>
            <a:xfrm>
              <a:off x="9529290" y="5329992"/>
              <a:ext cx="619229" cy="524635"/>
            </a:xfrm>
            <a:prstGeom prst="rect">
              <a:avLst/>
            </a:prstGeom>
          </p:spPr>
        </p:pic>
        <p:pic>
          <p:nvPicPr>
            <p:cNvPr id="76" name="Picture 75">
              <a:extLst>
                <a:ext uri="{FF2B5EF4-FFF2-40B4-BE49-F238E27FC236}">
                  <a16:creationId xmlns:a16="http://schemas.microsoft.com/office/drawing/2014/main" id="{CE13B077-503E-4F28-A263-BC81B72EF73B}"/>
                </a:ext>
              </a:extLst>
            </p:cNvPr>
            <p:cNvPicPr>
              <a:picLocks noChangeAspect="1"/>
            </p:cNvPicPr>
            <p:nvPr/>
          </p:nvPicPr>
          <p:blipFill>
            <a:blip r:embed="rId5"/>
            <a:stretch>
              <a:fillRect/>
            </a:stretch>
          </p:blipFill>
          <p:spPr>
            <a:xfrm>
              <a:off x="8523427" y="5329955"/>
              <a:ext cx="569088" cy="524708"/>
            </a:xfrm>
            <a:prstGeom prst="rect">
              <a:avLst/>
            </a:prstGeom>
          </p:spPr>
        </p:pic>
        <p:pic>
          <p:nvPicPr>
            <p:cNvPr id="77" name="Picture 76">
              <a:extLst>
                <a:ext uri="{FF2B5EF4-FFF2-40B4-BE49-F238E27FC236}">
                  <a16:creationId xmlns:a16="http://schemas.microsoft.com/office/drawing/2014/main" id="{9B0D6F4B-0AB8-4B44-913A-915A9AA6A1D8}"/>
                </a:ext>
              </a:extLst>
            </p:cNvPr>
            <p:cNvPicPr>
              <a:picLocks noChangeAspect="1"/>
            </p:cNvPicPr>
            <p:nvPr/>
          </p:nvPicPr>
          <p:blipFill>
            <a:blip r:embed="rId6"/>
            <a:stretch>
              <a:fillRect/>
            </a:stretch>
          </p:blipFill>
          <p:spPr>
            <a:xfrm>
              <a:off x="7523988" y="5329955"/>
              <a:ext cx="577968" cy="524708"/>
            </a:xfrm>
            <a:prstGeom prst="rect">
              <a:avLst/>
            </a:prstGeom>
          </p:spPr>
        </p:pic>
      </p:grpSp>
      <p:grpSp>
        <p:nvGrpSpPr>
          <p:cNvPr id="78" name="Group 77">
            <a:extLst>
              <a:ext uri="{FF2B5EF4-FFF2-40B4-BE49-F238E27FC236}">
                <a16:creationId xmlns:a16="http://schemas.microsoft.com/office/drawing/2014/main" id="{7F63ABD4-86FF-40A5-A427-A02B56096F29}"/>
              </a:ext>
            </a:extLst>
          </p:cNvPr>
          <p:cNvGrpSpPr/>
          <p:nvPr/>
        </p:nvGrpSpPr>
        <p:grpSpPr>
          <a:xfrm>
            <a:off x="8505262" y="2227704"/>
            <a:ext cx="1737360" cy="1734143"/>
            <a:chOff x="2169670" y="3992914"/>
            <a:chExt cx="1737360" cy="1734143"/>
          </a:xfrm>
        </p:grpSpPr>
        <p:sp>
          <p:nvSpPr>
            <p:cNvPr id="79" name="Rounded Rectangle 5">
              <a:extLst>
                <a:ext uri="{FF2B5EF4-FFF2-40B4-BE49-F238E27FC236}">
                  <a16:creationId xmlns:a16="http://schemas.microsoft.com/office/drawing/2014/main" id="{74D8B603-85E8-43B8-97F8-B416BBEC7110}"/>
                </a:ext>
              </a:extLst>
            </p:cNvPr>
            <p:cNvSpPr/>
            <p:nvPr/>
          </p:nvSpPr>
          <p:spPr bwMode="auto">
            <a:xfrm>
              <a:off x="2169670" y="3992914"/>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Node </a:t>
              </a:r>
              <a:r>
                <a:rPr kumimoji="0" lang="en-US" sz="1600" b="0" i="0" u="none" strike="noStrike" kern="1200" cap="none" spc="0" normalizeH="0" baseline="0" noProof="0">
                  <a:ln>
                    <a:noFill/>
                  </a:ln>
                  <a:solidFill>
                    <a:schemeClr val="tx1"/>
                  </a:solidFill>
                  <a:effectLst/>
                  <a:uLnTx/>
                  <a:uFillTx/>
                  <a:latin typeface="+mj-lt"/>
                  <a:ea typeface="+mn-ea"/>
                  <a:cs typeface="+mn-cs"/>
                </a:rPr>
                <a:t>code</a:t>
              </a:r>
            </a:p>
          </p:txBody>
        </p:sp>
        <p:grpSp>
          <p:nvGrpSpPr>
            <p:cNvPr id="80" name="code samples" descr="code samples">
              <a:extLst>
                <a:ext uri="{FF2B5EF4-FFF2-40B4-BE49-F238E27FC236}">
                  <a16:creationId xmlns:a16="http://schemas.microsoft.com/office/drawing/2014/main" id="{9F55E013-CDB1-4577-8E11-7CE4E242CAFA}"/>
                </a:ext>
              </a:extLst>
            </p:cNvPr>
            <p:cNvGrpSpPr/>
            <p:nvPr/>
          </p:nvGrpSpPr>
          <p:grpSpPr>
            <a:xfrm>
              <a:off x="2830400" y="4484619"/>
              <a:ext cx="500554" cy="253214"/>
              <a:chOff x="2548477" y="4015530"/>
              <a:chExt cx="500554" cy="253214"/>
            </a:xfrm>
          </p:grpSpPr>
          <p:sp>
            <p:nvSpPr>
              <p:cNvPr id="81" name="Freeform: Shape 80">
                <a:extLst>
                  <a:ext uri="{FF2B5EF4-FFF2-40B4-BE49-F238E27FC236}">
                    <a16:creationId xmlns:a16="http://schemas.microsoft.com/office/drawing/2014/main" id="{9346C4D6-2FEC-40E8-9E21-6F0904A4D972}"/>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0789571-EE10-4696-8961-70275BFCF4AA}"/>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46C7DFA-2677-4C9A-B24E-6F068B3CDFB8}"/>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F4D6BFE-2266-4295-BDA5-ACF8781BD3E4}"/>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FBB6963-7D96-4871-8A71-844672F51CD8}"/>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86" name="Rounded Rectangle 5">
            <a:extLst>
              <a:ext uri="{FF2B5EF4-FFF2-40B4-BE49-F238E27FC236}">
                <a16:creationId xmlns:a16="http://schemas.microsoft.com/office/drawing/2014/main" id="{47668BF6-0F3B-4203-88E8-CD54CB7DDE68}"/>
              </a:ext>
            </a:extLst>
          </p:cNvPr>
          <p:cNvSpPr/>
          <p:nvPr/>
        </p:nvSpPr>
        <p:spPr bwMode="auto">
          <a:xfrm>
            <a:off x="5432770" y="2227704"/>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87" name="Straight Arrow Connector 86">
            <a:extLst>
              <a:ext uri="{FF2B5EF4-FFF2-40B4-BE49-F238E27FC236}">
                <a16:creationId xmlns:a16="http://schemas.microsoft.com/office/drawing/2014/main" id="{0E5853EF-EEAA-4B15-8279-0B6D9C4231E3}"/>
              </a:ext>
            </a:extLst>
          </p:cNvPr>
          <p:cNvCxnSpPr>
            <a:cxnSpLocks/>
          </p:cNvCxnSpPr>
          <p:nvPr/>
        </p:nvCxnSpPr>
        <p:spPr>
          <a:xfrm>
            <a:off x="7170130" y="3094775"/>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9562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C01-ABE8-6A4F-BBD0-14F6E66C74E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130179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B2B83BF-BB0C-4904-BBC5-0F00D54F6C9A}"/>
              </a:ext>
            </a:extLst>
          </p:cNvPr>
          <p:cNvSpPr/>
          <p:nvPr/>
        </p:nvSpPr>
        <p:spPr bwMode="auto">
          <a:xfrm>
            <a:off x="584200" y="1402539"/>
            <a:ext cx="11022583" cy="3109988"/>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Application</a:t>
            </a:r>
          </a:p>
        </p:txBody>
      </p:sp>
      <p:grpSp>
        <p:nvGrpSpPr>
          <p:cNvPr id="92" name="Group 91">
            <a:extLst>
              <a:ext uri="{FF2B5EF4-FFF2-40B4-BE49-F238E27FC236}">
                <a16:creationId xmlns:a16="http://schemas.microsoft.com/office/drawing/2014/main" id="{36DDF54A-CFFE-4351-9CEE-79C5FF857853}"/>
              </a:ext>
            </a:extLst>
          </p:cNvPr>
          <p:cNvGrpSpPr/>
          <p:nvPr/>
        </p:nvGrpSpPr>
        <p:grpSpPr>
          <a:xfrm>
            <a:off x="1762125" y="3035062"/>
            <a:ext cx="4657726" cy="1236162"/>
            <a:chOff x="1762125" y="3069138"/>
            <a:chExt cx="4657726" cy="1236162"/>
          </a:xfrm>
        </p:grpSpPr>
        <p:cxnSp>
          <p:nvCxnSpPr>
            <p:cNvPr id="80" name="Straight Arrow Connector 79">
              <a:extLst>
                <a:ext uri="{FF2B5EF4-FFF2-40B4-BE49-F238E27FC236}">
                  <a16:creationId xmlns:a16="http://schemas.microsoft.com/office/drawing/2014/main" id="{781ABC05-05EF-4FA8-9BB3-CE101F678771}"/>
                </a:ext>
              </a:extLst>
            </p:cNvPr>
            <p:cNvCxnSpPr>
              <a:cxnSpLocks/>
            </p:cNvCxnSpPr>
            <p:nvPr/>
          </p:nvCxnSpPr>
          <p:spPr>
            <a:xfrm>
              <a:off x="6083586" y="3077402"/>
              <a:ext cx="336265" cy="0"/>
            </a:xfrm>
            <a:prstGeom prst="straightConnector1">
              <a:avLst/>
            </a:prstGeom>
            <a:ln w="254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5611DA7-8196-4A4B-A954-BC51DE329ACB}"/>
                </a:ext>
              </a:extLst>
            </p:cNvPr>
            <p:cNvCxnSpPr>
              <a:cxnSpLocks/>
            </p:cNvCxnSpPr>
            <p:nvPr/>
          </p:nvCxnSpPr>
          <p:spPr>
            <a:xfrm>
              <a:off x="6089141" y="3069138"/>
              <a:ext cx="0" cy="1236162"/>
            </a:xfrm>
            <a:prstGeom prst="straightConnector1">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AEEA05F-4B76-4563-9F39-EAD6F9BF2DE6}"/>
                </a:ext>
              </a:extLst>
            </p:cNvPr>
            <p:cNvCxnSpPr>
              <a:cxnSpLocks/>
            </p:cNvCxnSpPr>
            <p:nvPr/>
          </p:nvCxnSpPr>
          <p:spPr>
            <a:xfrm>
              <a:off x="1762125" y="4299687"/>
              <a:ext cx="4333366" cy="0"/>
            </a:xfrm>
            <a:prstGeom prst="straightConnector1">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82A5B68-C55F-4A97-B33D-27AC519A0274}"/>
                </a:ext>
              </a:extLst>
            </p:cNvPr>
            <p:cNvCxnSpPr>
              <a:cxnSpLocks/>
            </p:cNvCxnSpPr>
            <p:nvPr/>
          </p:nvCxnSpPr>
          <p:spPr>
            <a:xfrm>
              <a:off x="1776510" y="3995738"/>
              <a:ext cx="0" cy="309562"/>
            </a:xfrm>
            <a:prstGeom prst="straightConnector1">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2" name="Rectangle 101">
            <a:extLst>
              <a:ext uri="{FF2B5EF4-FFF2-40B4-BE49-F238E27FC236}">
                <a16:creationId xmlns:a16="http://schemas.microsoft.com/office/drawing/2014/main" id="{2E7820C7-4CE7-4E18-B4D1-94CFDB7599F4}"/>
              </a:ext>
            </a:extLst>
          </p:cNvPr>
          <p:cNvSpPr/>
          <p:nvPr/>
        </p:nvSpPr>
        <p:spPr>
          <a:xfrm>
            <a:off x="2282352" y="4081947"/>
            <a:ext cx="2363462" cy="338554"/>
          </a:xfrm>
          <a:prstGeom prst="rect">
            <a:avLst/>
          </a:prstGeom>
          <a:solidFill>
            <a:schemeClr val="bg1"/>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Python generated items</a:t>
            </a:r>
          </a:p>
        </p:txBody>
      </p:sp>
      <p:sp>
        <p:nvSpPr>
          <p:cNvPr id="2" name="Title 1">
            <a:extLst>
              <a:ext uri="{FF2B5EF4-FFF2-40B4-BE49-F238E27FC236}">
                <a16:creationId xmlns:a16="http://schemas.microsoft.com/office/drawing/2014/main" id="{F045CFC4-769A-401B-B855-CF3E416A3DF4}"/>
              </a:ext>
            </a:extLst>
          </p:cNvPr>
          <p:cNvSpPr>
            <a:spLocks noGrp="1"/>
          </p:cNvSpPr>
          <p:nvPr>
            <p:ph type="title"/>
          </p:nvPr>
        </p:nvSpPr>
        <p:spPr>
          <a:xfrm>
            <a:off x="584200" y="457200"/>
            <a:ext cx="5508419" cy="433965"/>
          </a:xfrm>
        </p:spPr>
        <p:txBody>
          <a:bodyPr/>
          <a:lstStyle/>
          <a:p>
            <a:r>
              <a:rPr lang="en-US" sz="2400">
                <a:solidFill>
                  <a:schemeClr val="accent1"/>
                </a:solidFill>
              </a:rPr>
              <a:t>1B</a:t>
            </a:r>
            <a:r>
              <a:rPr lang="en-US"/>
              <a:t>  Hello World sample</a:t>
            </a:r>
          </a:p>
        </p:txBody>
      </p:sp>
      <p:grpSp>
        <p:nvGrpSpPr>
          <p:cNvPr id="27" name="Group 26">
            <a:extLst>
              <a:ext uri="{FF2B5EF4-FFF2-40B4-BE49-F238E27FC236}">
                <a16:creationId xmlns:a16="http://schemas.microsoft.com/office/drawing/2014/main" id="{C2296CBE-8CC9-4D35-9411-F88EEBC5773A}"/>
              </a:ext>
            </a:extLst>
          </p:cNvPr>
          <p:cNvGrpSpPr/>
          <p:nvPr/>
        </p:nvGrpSpPr>
        <p:grpSpPr>
          <a:xfrm>
            <a:off x="7364226" y="3961661"/>
            <a:ext cx="547687" cy="1409193"/>
            <a:chOff x="-1316726" y="1311525"/>
            <a:chExt cx="547687" cy="1183930"/>
          </a:xfrm>
        </p:grpSpPr>
        <p:cxnSp>
          <p:nvCxnSpPr>
            <p:cNvPr id="28" name="Straight Arrow Connector 27">
              <a:extLst>
                <a:ext uri="{FF2B5EF4-FFF2-40B4-BE49-F238E27FC236}">
                  <a16:creationId xmlns:a16="http://schemas.microsoft.com/office/drawing/2014/main" id="{87E4A82B-3B74-4EDE-892D-9386D6F7234C}"/>
                </a:ext>
              </a:extLst>
            </p:cNvPr>
            <p:cNvCxnSpPr>
              <a:cxnSpLocks/>
            </p:cNvCxnSpPr>
            <p:nvPr/>
          </p:nvCxnSpPr>
          <p:spPr>
            <a:xfrm flipV="1">
              <a:off x="-1307337" y="1311525"/>
              <a:ext cx="0" cy="1183930"/>
            </a:xfrm>
            <a:prstGeom prst="straightConnector1">
              <a:avLst/>
            </a:prstGeom>
            <a:ln w="2540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BEC0F2-256B-4B27-A075-313911127D4E}"/>
                </a:ext>
              </a:extLst>
            </p:cNvPr>
            <p:cNvCxnSpPr>
              <a:cxnSpLocks/>
            </p:cNvCxnSpPr>
            <p:nvPr/>
          </p:nvCxnSpPr>
          <p:spPr>
            <a:xfrm flipH="1">
              <a:off x="-1316726" y="2488988"/>
              <a:ext cx="547687" cy="0"/>
            </a:xfrm>
            <a:prstGeom prst="straightConnector1">
              <a:avLst/>
            </a:prstGeom>
            <a:ln w="2540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6AB549B7-87B5-48E0-ABF4-20E6DA529060}"/>
              </a:ext>
            </a:extLst>
          </p:cNvPr>
          <p:cNvSpPr/>
          <p:nvPr/>
        </p:nvSpPr>
        <p:spPr>
          <a:xfrm>
            <a:off x="8352731" y="269650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31" name="Rectangle 30">
            <a:extLst>
              <a:ext uri="{FF2B5EF4-FFF2-40B4-BE49-F238E27FC236}">
                <a16:creationId xmlns:a16="http://schemas.microsoft.com/office/drawing/2014/main" id="{43A42BB8-9FE0-433E-8B32-B83491C6BAA9}"/>
              </a:ext>
            </a:extLst>
          </p:cNvPr>
          <p:cNvSpPr/>
          <p:nvPr/>
        </p:nvSpPr>
        <p:spPr>
          <a:xfrm>
            <a:off x="5956481" y="4721915"/>
            <a:ext cx="1255823" cy="492443"/>
          </a:xfrm>
          <a:prstGeom prst="rect">
            <a:avLst/>
          </a:prstGeom>
        </p:spPr>
        <p:txBody>
          <a:bodyPr wrap="square" lIns="0" tIns="0" rIns="0" bIns="0">
            <a:spAutoFit/>
          </a:bodyPr>
          <a:lstStyle/>
          <a:p>
            <a:pPr algn="r" defTabSz="914367">
              <a:defRPr/>
            </a:pPr>
            <a:r>
              <a:rPr lang="en-US" sz="1600">
                <a:solidFill>
                  <a:schemeClr val="accent1"/>
                </a:solidFill>
                <a:latin typeface="Segoe UI"/>
                <a:cs typeface="Segoe UI" pitchFamily="34" charset="0"/>
              </a:rPr>
              <a:t>State management</a:t>
            </a:r>
          </a:p>
        </p:txBody>
      </p:sp>
      <p:grpSp>
        <p:nvGrpSpPr>
          <p:cNvPr id="48" name="Group 47">
            <a:extLst>
              <a:ext uri="{FF2B5EF4-FFF2-40B4-BE49-F238E27FC236}">
                <a16:creationId xmlns:a16="http://schemas.microsoft.com/office/drawing/2014/main" id="{BC732679-94EE-41D7-B787-7162B29B90E0}"/>
              </a:ext>
            </a:extLst>
          </p:cNvPr>
          <p:cNvGrpSpPr/>
          <p:nvPr/>
        </p:nvGrpSpPr>
        <p:grpSpPr>
          <a:xfrm>
            <a:off x="9542048" y="2227704"/>
            <a:ext cx="1737360" cy="1734143"/>
            <a:chOff x="2169670" y="3992914"/>
            <a:chExt cx="1737360" cy="1734143"/>
          </a:xfrm>
        </p:grpSpPr>
        <p:sp>
          <p:nvSpPr>
            <p:cNvPr id="50" name="Rounded Rectangle 5">
              <a:extLst>
                <a:ext uri="{FF2B5EF4-FFF2-40B4-BE49-F238E27FC236}">
                  <a16:creationId xmlns:a16="http://schemas.microsoft.com/office/drawing/2014/main" id="{CE903B22-8DFD-4721-ABF5-2A3C5DF70468}"/>
                </a:ext>
              </a:extLst>
            </p:cNvPr>
            <p:cNvSpPr/>
            <p:nvPr/>
          </p:nvSpPr>
          <p:spPr bwMode="auto">
            <a:xfrm>
              <a:off x="2169670" y="3992914"/>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Node </a:t>
              </a:r>
              <a:r>
                <a:rPr kumimoji="0" lang="en-US" sz="1600" b="0" i="0" u="none" strike="noStrike" kern="1200" cap="none" spc="0" normalizeH="0" baseline="0" noProof="0">
                  <a:ln>
                    <a:noFill/>
                  </a:ln>
                  <a:solidFill>
                    <a:schemeClr val="tx1"/>
                  </a:solidFill>
                  <a:effectLst/>
                  <a:uLnTx/>
                  <a:uFillTx/>
                  <a:latin typeface="+mj-lt"/>
                  <a:ea typeface="+mn-ea"/>
                  <a:cs typeface="+mn-cs"/>
                </a:rPr>
                <a:t>code</a:t>
              </a:r>
            </a:p>
          </p:txBody>
        </p:sp>
        <p:grpSp>
          <p:nvGrpSpPr>
            <p:cNvPr id="51" name="code samples" descr="code samples">
              <a:extLst>
                <a:ext uri="{FF2B5EF4-FFF2-40B4-BE49-F238E27FC236}">
                  <a16:creationId xmlns:a16="http://schemas.microsoft.com/office/drawing/2014/main" id="{1E5BE33D-AA23-4236-ACEC-695076AD8045}"/>
                </a:ext>
              </a:extLst>
            </p:cNvPr>
            <p:cNvGrpSpPr/>
            <p:nvPr/>
          </p:nvGrpSpPr>
          <p:grpSpPr>
            <a:xfrm>
              <a:off x="2830400" y="4484619"/>
              <a:ext cx="500554" cy="253214"/>
              <a:chOff x="2548477" y="4015530"/>
              <a:chExt cx="500554" cy="253214"/>
            </a:xfrm>
          </p:grpSpPr>
          <p:sp>
            <p:nvSpPr>
              <p:cNvPr id="52" name="Freeform: Shape 51">
                <a:extLst>
                  <a:ext uri="{FF2B5EF4-FFF2-40B4-BE49-F238E27FC236}">
                    <a16:creationId xmlns:a16="http://schemas.microsoft.com/office/drawing/2014/main" id="{4C15D9BE-995F-44F9-9DE5-F1A6FD9950AE}"/>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46EAA66-9E4C-43E4-85C6-6B67CD8A4DFE}"/>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E7CE33E-2BB4-47EE-9E3A-A6D7505459CE}"/>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D0D7906-5C39-4B09-B879-9B4A89B001E1}"/>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DB07E90-EB17-4809-A683-846146302DC5}"/>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58" name="Rounded Rectangle 5">
            <a:extLst>
              <a:ext uri="{FF2B5EF4-FFF2-40B4-BE49-F238E27FC236}">
                <a16:creationId xmlns:a16="http://schemas.microsoft.com/office/drawing/2014/main" id="{C2F3B5FA-3565-4C77-A603-D9BB99DB7E09}"/>
              </a:ext>
            </a:extLst>
          </p:cNvPr>
          <p:cNvSpPr/>
          <p:nvPr/>
        </p:nvSpPr>
        <p:spPr bwMode="auto">
          <a:xfrm>
            <a:off x="6469556" y="2227704"/>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59" name="Straight Arrow Connector 58">
            <a:extLst>
              <a:ext uri="{FF2B5EF4-FFF2-40B4-BE49-F238E27FC236}">
                <a16:creationId xmlns:a16="http://schemas.microsoft.com/office/drawing/2014/main" id="{33FB333D-329E-4B6E-BEF3-E072F3BA985E}"/>
              </a:ext>
            </a:extLst>
          </p:cNvPr>
          <p:cNvCxnSpPr>
            <a:cxnSpLocks/>
          </p:cNvCxnSpPr>
          <p:nvPr/>
        </p:nvCxnSpPr>
        <p:spPr>
          <a:xfrm>
            <a:off x="8206916" y="3094775"/>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F5CC4EA-EAA8-44EE-8149-E218C9500FFA}"/>
              </a:ext>
            </a:extLst>
          </p:cNvPr>
          <p:cNvSpPr/>
          <p:nvPr/>
        </p:nvSpPr>
        <p:spPr>
          <a:xfrm>
            <a:off x="2795767" y="269650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nvGrpSpPr>
          <p:cNvPr id="61" name="Group 60">
            <a:extLst>
              <a:ext uri="{FF2B5EF4-FFF2-40B4-BE49-F238E27FC236}">
                <a16:creationId xmlns:a16="http://schemas.microsoft.com/office/drawing/2014/main" id="{F557D824-EC0B-4E34-A12B-D4178609C6F1}"/>
              </a:ext>
            </a:extLst>
          </p:cNvPr>
          <p:cNvGrpSpPr/>
          <p:nvPr/>
        </p:nvGrpSpPr>
        <p:grpSpPr>
          <a:xfrm>
            <a:off x="3985084" y="2227704"/>
            <a:ext cx="1737360" cy="1734143"/>
            <a:chOff x="2169670" y="3992914"/>
            <a:chExt cx="1737360" cy="1734143"/>
          </a:xfrm>
        </p:grpSpPr>
        <p:sp>
          <p:nvSpPr>
            <p:cNvPr id="65" name="Rounded Rectangle 5">
              <a:extLst>
                <a:ext uri="{FF2B5EF4-FFF2-40B4-BE49-F238E27FC236}">
                  <a16:creationId xmlns:a16="http://schemas.microsoft.com/office/drawing/2014/main" id="{BC12F09B-2382-4DC8-B4B9-D062055059D0}"/>
                </a:ext>
              </a:extLst>
            </p:cNvPr>
            <p:cNvSpPr/>
            <p:nvPr/>
          </p:nvSpPr>
          <p:spPr bwMode="auto">
            <a:xfrm>
              <a:off x="2169670" y="3992914"/>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Python </a:t>
              </a:r>
              <a:r>
                <a:rPr kumimoji="0" lang="en-US" sz="1600" b="0" i="0" u="none" strike="noStrike" kern="1200" cap="none" spc="0" normalizeH="0" baseline="0" noProof="0">
                  <a:ln>
                    <a:noFill/>
                  </a:ln>
                  <a:solidFill>
                    <a:schemeClr val="tx1"/>
                  </a:solidFill>
                  <a:effectLst/>
                  <a:uLnTx/>
                  <a:uFillTx/>
                  <a:latin typeface="+mj-lt"/>
                  <a:ea typeface="+mn-ea"/>
                  <a:cs typeface="+mn-cs"/>
                </a:rPr>
                <a:t>code</a:t>
              </a:r>
            </a:p>
          </p:txBody>
        </p:sp>
        <p:grpSp>
          <p:nvGrpSpPr>
            <p:cNvPr id="68" name="code samples" descr="code samples">
              <a:extLst>
                <a:ext uri="{FF2B5EF4-FFF2-40B4-BE49-F238E27FC236}">
                  <a16:creationId xmlns:a16="http://schemas.microsoft.com/office/drawing/2014/main" id="{C4188786-4479-4B21-85AB-79629ECA60E4}"/>
                </a:ext>
              </a:extLst>
            </p:cNvPr>
            <p:cNvGrpSpPr/>
            <p:nvPr/>
          </p:nvGrpSpPr>
          <p:grpSpPr>
            <a:xfrm>
              <a:off x="2830400" y="4484619"/>
              <a:ext cx="500554" cy="253214"/>
              <a:chOff x="2548477" y="4015530"/>
              <a:chExt cx="500554" cy="253214"/>
            </a:xfrm>
          </p:grpSpPr>
          <p:sp>
            <p:nvSpPr>
              <p:cNvPr id="69" name="Freeform: Shape 68">
                <a:extLst>
                  <a:ext uri="{FF2B5EF4-FFF2-40B4-BE49-F238E27FC236}">
                    <a16:creationId xmlns:a16="http://schemas.microsoft.com/office/drawing/2014/main" id="{F525D727-D695-4B24-A461-B16D1101052A}"/>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B4895CF-A614-4129-BA86-A42597E0C629}"/>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FB281E8-9FBE-4FB4-834D-9F41BD72D2C9}"/>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A07D745-E690-4486-8D4D-2F6E908660C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A8294B8-1CFB-4975-9780-45504D93F404}"/>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74" name="Rounded Rectangle 5">
            <a:extLst>
              <a:ext uri="{FF2B5EF4-FFF2-40B4-BE49-F238E27FC236}">
                <a16:creationId xmlns:a16="http://schemas.microsoft.com/office/drawing/2014/main" id="{D97DB0BC-E543-4AC4-B6AA-4E6F3C06AB91}"/>
              </a:ext>
            </a:extLst>
          </p:cNvPr>
          <p:cNvSpPr/>
          <p:nvPr/>
        </p:nvSpPr>
        <p:spPr bwMode="auto">
          <a:xfrm>
            <a:off x="912592" y="2227704"/>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75" name="Straight Arrow Connector 74">
            <a:extLst>
              <a:ext uri="{FF2B5EF4-FFF2-40B4-BE49-F238E27FC236}">
                <a16:creationId xmlns:a16="http://schemas.microsoft.com/office/drawing/2014/main" id="{4DC08337-C65F-48F2-8C7E-F065D4BAA499}"/>
              </a:ext>
            </a:extLst>
          </p:cNvPr>
          <p:cNvCxnSpPr>
            <a:cxnSpLocks/>
          </p:cNvCxnSpPr>
          <p:nvPr/>
        </p:nvCxnSpPr>
        <p:spPr>
          <a:xfrm>
            <a:off x="2649952" y="3094775"/>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9BFD86B4-5570-4E0E-BA2B-6DE1D7135B99}"/>
              </a:ext>
            </a:extLst>
          </p:cNvPr>
          <p:cNvGrpSpPr/>
          <p:nvPr/>
        </p:nvGrpSpPr>
        <p:grpSpPr>
          <a:xfrm>
            <a:off x="8041484" y="4721915"/>
            <a:ext cx="3565299" cy="1450284"/>
            <a:chOff x="7004691" y="4721915"/>
            <a:chExt cx="3565299" cy="1450284"/>
          </a:xfrm>
        </p:grpSpPr>
        <p:sp>
          <p:nvSpPr>
            <p:cNvPr id="42" name="Rectangle 41">
              <a:extLst>
                <a:ext uri="{FF2B5EF4-FFF2-40B4-BE49-F238E27FC236}">
                  <a16:creationId xmlns:a16="http://schemas.microsoft.com/office/drawing/2014/main" id="{1F2686DA-4476-4BFF-9349-A3F922DE4E96}"/>
                </a:ext>
              </a:extLst>
            </p:cNvPr>
            <p:cNvSpPr/>
            <p:nvPr/>
          </p:nvSpPr>
          <p:spPr bwMode="auto">
            <a:xfrm>
              <a:off x="7004691" y="4721915"/>
              <a:ext cx="3565299" cy="145028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1A1A1A"/>
                  </a:solidFill>
                  <a:latin typeface="Segoe UI Semibold" panose="020B0702040204020203" pitchFamily="34" charset="0"/>
                  <a:cs typeface="Segoe UI Semibold" panose="020B0702040204020203" pitchFamily="34" charset="0"/>
                </a:rPr>
                <a:t>State stores</a:t>
              </a:r>
            </a:p>
          </p:txBody>
        </p:sp>
        <p:pic>
          <p:nvPicPr>
            <p:cNvPr id="43" name="Picture 42">
              <a:extLst>
                <a:ext uri="{FF2B5EF4-FFF2-40B4-BE49-F238E27FC236}">
                  <a16:creationId xmlns:a16="http://schemas.microsoft.com/office/drawing/2014/main" id="{036EF948-D88F-40DF-AB8F-11F6A220466E}"/>
                </a:ext>
              </a:extLst>
            </p:cNvPr>
            <p:cNvPicPr>
              <a:picLocks noChangeAspect="1"/>
            </p:cNvPicPr>
            <p:nvPr/>
          </p:nvPicPr>
          <p:blipFill>
            <a:blip r:embed="rId3"/>
            <a:stretch>
              <a:fillRect/>
            </a:stretch>
          </p:blipFill>
          <p:spPr>
            <a:xfrm>
              <a:off x="9529290" y="5329992"/>
              <a:ext cx="619229" cy="524635"/>
            </a:xfrm>
            <a:prstGeom prst="rect">
              <a:avLst/>
            </a:prstGeom>
          </p:spPr>
        </p:pic>
        <p:pic>
          <p:nvPicPr>
            <p:cNvPr id="44" name="Picture 43">
              <a:extLst>
                <a:ext uri="{FF2B5EF4-FFF2-40B4-BE49-F238E27FC236}">
                  <a16:creationId xmlns:a16="http://schemas.microsoft.com/office/drawing/2014/main" id="{6A07AC4D-A3B5-403C-B979-2DEEA9188FBD}"/>
                </a:ext>
              </a:extLst>
            </p:cNvPr>
            <p:cNvPicPr>
              <a:picLocks noChangeAspect="1"/>
            </p:cNvPicPr>
            <p:nvPr/>
          </p:nvPicPr>
          <p:blipFill>
            <a:blip r:embed="rId4"/>
            <a:stretch>
              <a:fillRect/>
            </a:stretch>
          </p:blipFill>
          <p:spPr>
            <a:xfrm>
              <a:off x="8523427" y="5329955"/>
              <a:ext cx="569088" cy="524708"/>
            </a:xfrm>
            <a:prstGeom prst="rect">
              <a:avLst/>
            </a:prstGeom>
          </p:spPr>
        </p:pic>
        <p:pic>
          <p:nvPicPr>
            <p:cNvPr id="45" name="Picture 44">
              <a:extLst>
                <a:ext uri="{FF2B5EF4-FFF2-40B4-BE49-F238E27FC236}">
                  <a16:creationId xmlns:a16="http://schemas.microsoft.com/office/drawing/2014/main" id="{633EBAEA-C9C9-4F85-AE04-42752B80334F}"/>
                </a:ext>
              </a:extLst>
            </p:cNvPr>
            <p:cNvPicPr>
              <a:picLocks noChangeAspect="1"/>
            </p:cNvPicPr>
            <p:nvPr/>
          </p:nvPicPr>
          <p:blipFill>
            <a:blip r:embed="rId5"/>
            <a:stretch>
              <a:fillRect/>
            </a:stretch>
          </p:blipFill>
          <p:spPr>
            <a:xfrm>
              <a:off x="7523988" y="5329955"/>
              <a:ext cx="577968" cy="524708"/>
            </a:xfrm>
            <a:prstGeom prst="rect">
              <a:avLst/>
            </a:prstGeom>
          </p:spPr>
        </p:pic>
      </p:grpSp>
    </p:spTree>
    <p:extLst>
      <p:ext uri="{BB962C8B-B14F-4D97-AF65-F5344CB8AC3E}">
        <p14:creationId xmlns:p14="http://schemas.microsoft.com/office/powerpoint/2010/main" val="15459606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2E5F5F2-1FB0-4BDC-8C6C-273EEA53A640}"/>
              </a:ext>
            </a:extLst>
          </p:cNvPr>
          <p:cNvSpPr/>
          <p:nvPr/>
        </p:nvSpPr>
        <p:spPr bwMode="auto">
          <a:xfrm>
            <a:off x="1512262" y="1758723"/>
            <a:ext cx="8625737" cy="4681163"/>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nvGrpSpPr>
          <p:cNvPr id="16" name="Group 15">
            <a:extLst>
              <a:ext uri="{FF2B5EF4-FFF2-40B4-BE49-F238E27FC236}">
                <a16:creationId xmlns:a16="http://schemas.microsoft.com/office/drawing/2014/main" id="{684BD9A8-A570-4086-9797-C9A110A0B40F}"/>
              </a:ext>
            </a:extLst>
          </p:cNvPr>
          <p:cNvGrpSpPr/>
          <p:nvPr/>
        </p:nvGrpSpPr>
        <p:grpSpPr>
          <a:xfrm>
            <a:off x="4716106" y="2300985"/>
            <a:ext cx="5120640" cy="1645920"/>
            <a:chOff x="3874731" y="2300985"/>
            <a:chExt cx="5120640" cy="1645920"/>
          </a:xfrm>
        </p:grpSpPr>
        <p:sp>
          <p:nvSpPr>
            <p:cNvPr id="161" name="Rectangle 160">
              <a:extLst>
                <a:ext uri="{FF2B5EF4-FFF2-40B4-BE49-F238E27FC236}">
                  <a16:creationId xmlns:a16="http://schemas.microsoft.com/office/drawing/2014/main" id="{3BD46E3F-E129-452E-80DF-18DCC5F99452}"/>
                </a:ext>
              </a:extLst>
            </p:cNvPr>
            <p:cNvSpPr/>
            <p:nvPr/>
          </p:nvSpPr>
          <p:spPr bwMode="auto">
            <a:xfrm>
              <a:off x="3874731" y="2300985"/>
              <a:ext cx="51206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63" name="Rounded Rectangle 5">
              <a:extLst>
                <a:ext uri="{FF2B5EF4-FFF2-40B4-BE49-F238E27FC236}">
                  <a16:creationId xmlns:a16="http://schemas.microsoft.com/office/drawing/2014/main" id="{033D00DC-D8E7-44DA-A35C-5ACC8FB4FCAB}"/>
                </a:ext>
              </a:extLst>
            </p:cNvPr>
            <p:cNvSpPr/>
            <p:nvPr/>
          </p:nvSpPr>
          <p:spPr bwMode="auto">
            <a:xfrm>
              <a:off x="7153820"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grpSp>
          <p:nvGrpSpPr>
            <p:cNvPr id="5" name="Group 4">
              <a:extLst>
                <a:ext uri="{FF2B5EF4-FFF2-40B4-BE49-F238E27FC236}">
                  <a16:creationId xmlns:a16="http://schemas.microsoft.com/office/drawing/2014/main" id="{FEFCA6E6-60E0-4F58-BBEC-611BF6267FE9}"/>
                </a:ext>
              </a:extLst>
            </p:cNvPr>
            <p:cNvGrpSpPr/>
            <p:nvPr/>
          </p:nvGrpSpPr>
          <p:grpSpPr>
            <a:xfrm>
              <a:off x="7290980" y="3036972"/>
              <a:ext cx="1463040" cy="731520"/>
              <a:chOff x="4373891" y="3529316"/>
              <a:chExt cx="1463040" cy="731520"/>
            </a:xfrm>
          </p:grpSpPr>
          <p:sp>
            <p:nvSpPr>
              <p:cNvPr id="74" name="Rounded Rectangle 5">
                <a:extLst>
                  <a:ext uri="{FF2B5EF4-FFF2-40B4-BE49-F238E27FC236}">
                    <a16:creationId xmlns:a16="http://schemas.microsoft.com/office/drawing/2014/main" id="{44CA7489-8B82-47EC-A69D-7A7478C1639A}"/>
                  </a:ext>
                </a:extLst>
              </p:cNvPr>
              <p:cNvSpPr/>
              <p:nvPr/>
            </p:nvSpPr>
            <p:spPr bwMode="auto">
              <a:xfrm>
                <a:off x="4373891" y="3529316"/>
                <a:ext cx="1463040" cy="73152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27432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a:solidFill>
                      <a:schemeClr val="tx1"/>
                    </a:solidFill>
                    <a:latin typeface="+mj-lt"/>
                  </a:rPr>
                  <a:t>Python </a:t>
                </a:r>
                <a:r>
                  <a:rPr kumimoji="0" lang="en-US" sz="1200" b="0" i="0" u="none" strike="noStrike" kern="1200" cap="none" spc="0" normalizeH="0" baseline="0" noProof="0">
                    <a:ln>
                      <a:noFill/>
                    </a:ln>
                    <a:solidFill>
                      <a:schemeClr val="tx1"/>
                    </a:solidFill>
                    <a:effectLst/>
                    <a:uLnTx/>
                    <a:uFillTx/>
                    <a:latin typeface="+mj-lt"/>
                    <a:ea typeface="+mn-ea"/>
                    <a:cs typeface="+mn-cs"/>
                  </a:rPr>
                  <a:t>code</a:t>
                </a:r>
              </a:p>
            </p:txBody>
          </p:sp>
          <p:grpSp>
            <p:nvGrpSpPr>
              <p:cNvPr id="75" name="code samples" descr="code samples">
                <a:extLst>
                  <a:ext uri="{FF2B5EF4-FFF2-40B4-BE49-F238E27FC236}">
                    <a16:creationId xmlns:a16="http://schemas.microsoft.com/office/drawing/2014/main" id="{8AC7FD82-AE05-40C4-A35F-5CD2A722179E}"/>
                  </a:ext>
                </a:extLst>
              </p:cNvPr>
              <p:cNvGrpSpPr/>
              <p:nvPr/>
            </p:nvGrpSpPr>
            <p:grpSpPr>
              <a:xfrm>
                <a:off x="4918268" y="3666495"/>
                <a:ext cx="376072" cy="190244"/>
                <a:chOff x="2548477" y="4015530"/>
                <a:chExt cx="500554" cy="253214"/>
              </a:xfrm>
            </p:grpSpPr>
            <p:sp>
              <p:nvSpPr>
                <p:cNvPr id="76" name="Freeform: Shape 75">
                  <a:extLst>
                    <a:ext uri="{FF2B5EF4-FFF2-40B4-BE49-F238E27FC236}">
                      <a16:creationId xmlns:a16="http://schemas.microsoft.com/office/drawing/2014/main" id="{02093476-7954-4D34-A4B0-50074651F034}"/>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08E4A90-AA2C-4440-BEB8-A3888F0A45E0}"/>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A8912F3-6DB1-4CC9-805D-56F9935F88CB}"/>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6DF31F8-DB0E-4FD2-A18F-E6BE3DCBF996}"/>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D59093-523C-4F82-88D7-C7D99AFD192D}"/>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154" name="Rounded Rectangle 5">
              <a:extLst>
                <a:ext uri="{FF2B5EF4-FFF2-40B4-BE49-F238E27FC236}">
                  <a16:creationId xmlns:a16="http://schemas.microsoft.com/office/drawing/2014/main" id="{3A0345B4-A9B4-485D-A377-5931D768894A}"/>
                </a:ext>
              </a:extLst>
            </p:cNvPr>
            <p:cNvSpPr/>
            <p:nvPr/>
          </p:nvSpPr>
          <p:spPr bwMode="auto">
            <a:xfrm>
              <a:off x="3969702"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72" name="Rounded Rectangle 5">
              <a:extLst>
                <a:ext uri="{FF2B5EF4-FFF2-40B4-BE49-F238E27FC236}">
                  <a16:creationId xmlns:a16="http://schemas.microsoft.com/office/drawing/2014/main" id="{9C95CEFD-DC2A-44F5-AC09-C0BB5800E711}"/>
                </a:ext>
              </a:extLst>
            </p:cNvPr>
            <p:cNvSpPr/>
            <p:nvPr/>
          </p:nvSpPr>
          <p:spPr bwMode="auto">
            <a:xfrm>
              <a:off x="4106862" y="3036972"/>
              <a:ext cx="1463040" cy="731520"/>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chemeClr val="bg1"/>
                  </a:solidFill>
                  <a:latin typeface="+mj-lt"/>
                </a:rPr>
                <a:t>Dapr</a:t>
              </a:r>
            </a:p>
            <a:p>
              <a:pPr lvl="0" algn="ctr" defTabSz="932472" fontAlgn="base">
                <a:spcBef>
                  <a:spcPct val="0"/>
                </a:spcBef>
                <a:spcAft>
                  <a:spcPct val="0"/>
                </a:spcAft>
                <a:defRPr/>
              </a:pPr>
              <a:r>
                <a:rPr lang="en-US" sz="1200">
                  <a:solidFill>
                    <a:schemeClr val="bg1"/>
                  </a:solidFill>
                </a:rPr>
                <a:t>Runtime</a:t>
              </a:r>
              <a:endParaRPr kumimoji="0" lang="en-US" sz="1200" b="0" i="0" u="none" strike="noStrike" kern="1200" cap="none" spc="0" normalizeH="0" baseline="0" noProof="0">
                <a:ln>
                  <a:noFill/>
                </a:ln>
                <a:solidFill>
                  <a:schemeClr val="bg1"/>
                </a:solidFill>
                <a:effectLst/>
                <a:uLnTx/>
                <a:uFillTx/>
              </a:endParaRPr>
            </a:p>
          </p:txBody>
        </p:sp>
        <p:grpSp>
          <p:nvGrpSpPr>
            <p:cNvPr id="13" name="Group 12">
              <a:extLst>
                <a:ext uri="{FF2B5EF4-FFF2-40B4-BE49-F238E27FC236}">
                  <a16:creationId xmlns:a16="http://schemas.microsoft.com/office/drawing/2014/main" id="{4BED5E32-CF0C-4D86-8D1D-6D45EF32F1DF}"/>
                </a:ext>
              </a:extLst>
            </p:cNvPr>
            <p:cNvGrpSpPr/>
            <p:nvPr/>
          </p:nvGrpSpPr>
          <p:grpSpPr>
            <a:xfrm>
              <a:off x="5766439" y="2893877"/>
              <a:ext cx="1309074" cy="585081"/>
              <a:chOff x="8089308" y="2687152"/>
              <a:chExt cx="1309074" cy="585081"/>
            </a:xfrm>
          </p:grpSpPr>
          <p:sp>
            <p:nvSpPr>
              <p:cNvPr id="165" name="Rectangle 164">
                <a:extLst>
                  <a:ext uri="{FF2B5EF4-FFF2-40B4-BE49-F238E27FC236}">
                    <a16:creationId xmlns:a16="http://schemas.microsoft.com/office/drawing/2014/main" id="{D2AEA00B-88AC-49C5-AB72-F5CEB5ED49F8}"/>
                  </a:ext>
                </a:extLst>
              </p:cNvPr>
              <p:cNvSpPr/>
              <p:nvPr/>
            </p:nvSpPr>
            <p:spPr>
              <a:xfrm>
                <a:off x="8226502" y="2687152"/>
                <a:ext cx="10753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66" name="Straight Arrow Connector 165">
                <a:extLst>
                  <a:ext uri="{FF2B5EF4-FFF2-40B4-BE49-F238E27FC236}">
                    <a16:creationId xmlns:a16="http://schemas.microsoft.com/office/drawing/2014/main" id="{5B14705A-B546-4C7B-8516-0707BCC64266}"/>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998C9778-A1C0-4873-B301-08495115C1CB}"/>
                  </a:ext>
                </a:extLst>
              </p:cNvPr>
              <p:cNvSpPr/>
              <p:nvPr/>
            </p:nvSpPr>
            <p:spPr>
              <a:xfrm>
                <a:off x="8226502" y="3026012"/>
                <a:ext cx="1075318" cy="24622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10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sp>
        <p:nvSpPr>
          <p:cNvPr id="3" name="Title 2">
            <a:extLst>
              <a:ext uri="{FF2B5EF4-FFF2-40B4-BE49-F238E27FC236}">
                <a16:creationId xmlns:a16="http://schemas.microsoft.com/office/drawing/2014/main" id="{FDD4ECA8-AF69-4687-BB53-CA224A93DAB1}"/>
              </a:ext>
            </a:extLst>
          </p:cNvPr>
          <p:cNvSpPr>
            <a:spLocks noGrp="1"/>
          </p:cNvSpPr>
          <p:nvPr>
            <p:ph type="title"/>
          </p:nvPr>
        </p:nvSpPr>
        <p:spPr>
          <a:xfrm>
            <a:off x="584200" y="457200"/>
            <a:ext cx="5508419" cy="433965"/>
          </a:xfrm>
        </p:spPr>
        <p:txBody>
          <a:bodyPr/>
          <a:lstStyle/>
          <a:p>
            <a:r>
              <a:rPr lang="en-US" sz="2400">
                <a:solidFill>
                  <a:schemeClr val="accent1"/>
                </a:solidFill>
              </a:rPr>
              <a:t>2</a:t>
            </a:r>
            <a:r>
              <a:rPr lang="en-US"/>
              <a:t>  Hello Kubernetes sample</a:t>
            </a:r>
          </a:p>
        </p:txBody>
      </p:sp>
      <p:pic>
        <p:nvPicPr>
          <p:cNvPr id="58" name="Picture 57">
            <a:extLst>
              <a:ext uri="{FF2B5EF4-FFF2-40B4-BE49-F238E27FC236}">
                <a16:creationId xmlns:a16="http://schemas.microsoft.com/office/drawing/2014/main" id="{5CBFA7A9-B61B-4788-B8B0-28D36F22161B}"/>
              </a:ext>
            </a:extLst>
          </p:cNvPr>
          <p:cNvPicPr>
            <a:picLocks noChangeAspect="1"/>
          </p:cNvPicPr>
          <p:nvPr/>
        </p:nvPicPr>
        <p:blipFill>
          <a:blip r:embed="rId3"/>
          <a:stretch>
            <a:fillRect/>
          </a:stretch>
        </p:blipFill>
        <p:spPr>
          <a:xfrm>
            <a:off x="5531855" y="1457138"/>
            <a:ext cx="584629" cy="584629"/>
          </a:xfrm>
          <a:prstGeom prst="rect">
            <a:avLst/>
          </a:prstGeom>
          <a:effectLst>
            <a:outerShdw blurRad="152400" sx="102000" sy="102000" algn="ctr" rotWithShape="0">
              <a:prstClr val="black">
                <a:alpha val="40000"/>
              </a:prstClr>
            </a:outerShdw>
          </a:effectLst>
        </p:spPr>
      </p:pic>
      <p:sp>
        <p:nvSpPr>
          <p:cNvPr id="90" name="Rectangle 89">
            <a:extLst>
              <a:ext uri="{FF2B5EF4-FFF2-40B4-BE49-F238E27FC236}">
                <a16:creationId xmlns:a16="http://schemas.microsoft.com/office/drawing/2014/main" id="{29F37152-B489-4F3C-9CB9-F55DA1F69436}"/>
              </a:ext>
            </a:extLst>
          </p:cNvPr>
          <p:cNvSpPr/>
          <p:nvPr/>
        </p:nvSpPr>
        <p:spPr>
          <a:xfrm>
            <a:off x="3051830" y="4845046"/>
            <a:ext cx="1429275" cy="553998"/>
          </a:xfrm>
          <a:prstGeom prst="rect">
            <a:avLst/>
          </a:prstGeom>
          <a:noFill/>
          <a:ln>
            <a:noFill/>
          </a:ln>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en-US" sz="1200" spc="-10">
                <a:solidFill>
                  <a:schemeClr val="tx2"/>
                </a:solidFill>
                <a:latin typeface="Segoe UI"/>
                <a:cs typeface="Segoe UI" pitchFamily="34" charset="0"/>
              </a:rPr>
              <a:t>Send updates on state binding changes (</a:t>
            </a:r>
            <a:r>
              <a:rPr lang="en-US" sz="1200" spc="-10" err="1">
                <a:solidFill>
                  <a:schemeClr val="tx2"/>
                </a:solidFill>
                <a:latin typeface="Segoe UI"/>
                <a:cs typeface="Segoe UI" pitchFamily="34" charset="0"/>
              </a:rPr>
              <a:t>gRPC</a:t>
            </a:r>
            <a:r>
              <a:rPr lang="en-US" sz="1200" spc="-10">
                <a:solidFill>
                  <a:schemeClr val="tx2"/>
                </a:solidFill>
                <a:latin typeface="Segoe UI"/>
                <a:cs typeface="Segoe UI" pitchFamily="34" charset="0"/>
              </a:rPr>
              <a:t>)</a:t>
            </a:r>
          </a:p>
        </p:txBody>
      </p:sp>
      <p:sp>
        <p:nvSpPr>
          <p:cNvPr id="94" name="Rectangle 93">
            <a:extLst>
              <a:ext uri="{FF2B5EF4-FFF2-40B4-BE49-F238E27FC236}">
                <a16:creationId xmlns:a16="http://schemas.microsoft.com/office/drawing/2014/main" id="{81526821-D122-40B9-80D2-E2A48E68ACF6}"/>
              </a:ext>
            </a:extLst>
          </p:cNvPr>
          <p:cNvSpPr/>
          <p:nvPr/>
        </p:nvSpPr>
        <p:spPr>
          <a:xfrm>
            <a:off x="2662895" y="5806803"/>
            <a:ext cx="2043686" cy="184666"/>
          </a:xfrm>
          <a:prstGeom prst="rect">
            <a:avLst/>
          </a:prstGeom>
          <a:noFill/>
          <a:ln>
            <a:noFill/>
          </a:ln>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en-US" sz="1200" spc="-10">
                <a:solidFill>
                  <a:schemeClr val="tx2"/>
                </a:solidFill>
                <a:latin typeface="Segoe UI"/>
                <a:cs typeface="Segoe UI" pitchFamily="34" charset="0"/>
              </a:rPr>
              <a:t>Injects Dapr sidecar container</a:t>
            </a:r>
          </a:p>
        </p:txBody>
      </p:sp>
      <p:grpSp>
        <p:nvGrpSpPr>
          <p:cNvPr id="214" name="Group 213">
            <a:extLst>
              <a:ext uri="{FF2B5EF4-FFF2-40B4-BE49-F238E27FC236}">
                <a16:creationId xmlns:a16="http://schemas.microsoft.com/office/drawing/2014/main" id="{2E2EC34B-D65D-451C-BF40-5D22FE9CB881}"/>
              </a:ext>
            </a:extLst>
          </p:cNvPr>
          <p:cNvGrpSpPr/>
          <p:nvPr/>
        </p:nvGrpSpPr>
        <p:grpSpPr>
          <a:xfrm>
            <a:off x="4716106" y="4452889"/>
            <a:ext cx="5120640" cy="1645920"/>
            <a:chOff x="3874731" y="2300985"/>
            <a:chExt cx="5120640" cy="1645920"/>
          </a:xfrm>
        </p:grpSpPr>
        <p:sp>
          <p:nvSpPr>
            <p:cNvPr id="215" name="Rectangle 214">
              <a:extLst>
                <a:ext uri="{FF2B5EF4-FFF2-40B4-BE49-F238E27FC236}">
                  <a16:creationId xmlns:a16="http://schemas.microsoft.com/office/drawing/2014/main" id="{534129F4-6EF5-4FF5-820A-035B8E6FB04E}"/>
                </a:ext>
              </a:extLst>
            </p:cNvPr>
            <p:cNvSpPr/>
            <p:nvPr/>
          </p:nvSpPr>
          <p:spPr bwMode="auto">
            <a:xfrm>
              <a:off x="3874731" y="2300985"/>
              <a:ext cx="51206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16" name="Rounded Rectangle 5">
              <a:extLst>
                <a:ext uri="{FF2B5EF4-FFF2-40B4-BE49-F238E27FC236}">
                  <a16:creationId xmlns:a16="http://schemas.microsoft.com/office/drawing/2014/main" id="{85D43FE8-0638-4CE3-83BB-2380C5227DFC}"/>
                </a:ext>
              </a:extLst>
            </p:cNvPr>
            <p:cNvSpPr/>
            <p:nvPr/>
          </p:nvSpPr>
          <p:spPr bwMode="auto">
            <a:xfrm>
              <a:off x="7153820"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grpSp>
          <p:nvGrpSpPr>
            <p:cNvPr id="217" name="Group 216">
              <a:extLst>
                <a:ext uri="{FF2B5EF4-FFF2-40B4-BE49-F238E27FC236}">
                  <a16:creationId xmlns:a16="http://schemas.microsoft.com/office/drawing/2014/main" id="{C17D60EE-53D6-48F9-8760-B5E5D33C788E}"/>
                </a:ext>
              </a:extLst>
            </p:cNvPr>
            <p:cNvGrpSpPr/>
            <p:nvPr/>
          </p:nvGrpSpPr>
          <p:grpSpPr>
            <a:xfrm>
              <a:off x="7290980" y="3036972"/>
              <a:ext cx="1463040" cy="731520"/>
              <a:chOff x="4373891" y="3529316"/>
              <a:chExt cx="1463040" cy="731520"/>
            </a:xfrm>
          </p:grpSpPr>
          <p:sp>
            <p:nvSpPr>
              <p:cNvPr id="224" name="Rounded Rectangle 5">
                <a:extLst>
                  <a:ext uri="{FF2B5EF4-FFF2-40B4-BE49-F238E27FC236}">
                    <a16:creationId xmlns:a16="http://schemas.microsoft.com/office/drawing/2014/main" id="{5FE31D34-AD9A-48FF-8038-BBB5172793A0}"/>
                  </a:ext>
                </a:extLst>
              </p:cNvPr>
              <p:cNvSpPr/>
              <p:nvPr/>
            </p:nvSpPr>
            <p:spPr bwMode="auto">
              <a:xfrm>
                <a:off x="4373891" y="3529316"/>
                <a:ext cx="1463040" cy="73152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274320" rIns="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a:solidFill>
                      <a:schemeClr val="tx1"/>
                    </a:solidFill>
                    <a:latin typeface="+mj-lt"/>
                  </a:rPr>
                  <a:t>Node code</a:t>
                </a:r>
              </a:p>
            </p:txBody>
          </p:sp>
          <p:grpSp>
            <p:nvGrpSpPr>
              <p:cNvPr id="225" name="code samples" descr="code samples">
                <a:extLst>
                  <a:ext uri="{FF2B5EF4-FFF2-40B4-BE49-F238E27FC236}">
                    <a16:creationId xmlns:a16="http://schemas.microsoft.com/office/drawing/2014/main" id="{DD80AB6C-0679-4FEB-AF2C-2B1658596A4A}"/>
                  </a:ext>
                </a:extLst>
              </p:cNvPr>
              <p:cNvGrpSpPr/>
              <p:nvPr/>
            </p:nvGrpSpPr>
            <p:grpSpPr>
              <a:xfrm>
                <a:off x="4918268" y="3666495"/>
                <a:ext cx="376072" cy="190244"/>
                <a:chOff x="2548477" y="4015530"/>
                <a:chExt cx="500554" cy="253214"/>
              </a:xfrm>
            </p:grpSpPr>
            <p:sp>
              <p:nvSpPr>
                <p:cNvPr id="226" name="Freeform: Shape 225">
                  <a:extLst>
                    <a:ext uri="{FF2B5EF4-FFF2-40B4-BE49-F238E27FC236}">
                      <a16:creationId xmlns:a16="http://schemas.microsoft.com/office/drawing/2014/main" id="{977CF154-872D-4931-A6D6-3536688FD47D}"/>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30139B6-2E7D-4755-8EEA-8608DAD426C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109B5016-6119-4107-9C84-96B16E41D92D}"/>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A8A69E7A-2325-4A6D-85CC-A5E326D132C2}"/>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D3D31D46-17CB-4CC6-BE93-5317949BD099}"/>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218" name="Rounded Rectangle 5">
              <a:extLst>
                <a:ext uri="{FF2B5EF4-FFF2-40B4-BE49-F238E27FC236}">
                  <a16:creationId xmlns:a16="http://schemas.microsoft.com/office/drawing/2014/main" id="{33CF4406-CA90-4610-B7F3-B962F070921C}"/>
                </a:ext>
              </a:extLst>
            </p:cNvPr>
            <p:cNvSpPr/>
            <p:nvPr/>
          </p:nvSpPr>
          <p:spPr bwMode="auto">
            <a:xfrm>
              <a:off x="3969702"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219" name="Rounded Rectangle 5">
              <a:extLst>
                <a:ext uri="{FF2B5EF4-FFF2-40B4-BE49-F238E27FC236}">
                  <a16:creationId xmlns:a16="http://schemas.microsoft.com/office/drawing/2014/main" id="{E77B7DB9-B481-4091-A6F8-3699D72B2E50}"/>
                </a:ext>
              </a:extLst>
            </p:cNvPr>
            <p:cNvSpPr/>
            <p:nvPr/>
          </p:nvSpPr>
          <p:spPr bwMode="auto">
            <a:xfrm>
              <a:off x="4106862" y="3036972"/>
              <a:ext cx="1463040" cy="731520"/>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chemeClr val="bg1"/>
                  </a:solidFill>
                  <a:latin typeface="+mj-lt"/>
                </a:rPr>
                <a:t>Dapr</a:t>
              </a:r>
            </a:p>
            <a:p>
              <a:pPr lvl="0" algn="ctr" defTabSz="932472" fontAlgn="base">
                <a:spcBef>
                  <a:spcPct val="0"/>
                </a:spcBef>
                <a:spcAft>
                  <a:spcPct val="0"/>
                </a:spcAft>
                <a:defRPr/>
              </a:pPr>
              <a:r>
                <a:rPr lang="en-US" sz="1200">
                  <a:solidFill>
                    <a:schemeClr val="bg1"/>
                  </a:solidFill>
                </a:rPr>
                <a:t>Runtime</a:t>
              </a:r>
              <a:endParaRPr kumimoji="0" lang="en-US" sz="1200" b="0" i="0" u="none" strike="noStrike" kern="1200" cap="none" spc="0" normalizeH="0" baseline="0" noProof="0">
                <a:ln>
                  <a:noFill/>
                </a:ln>
                <a:solidFill>
                  <a:schemeClr val="bg1"/>
                </a:solidFill>
                <a:effectLst/>
                <a:uLnTx/>
                <a:uFillTx/>
              </a:endParaRPr>
            </a:p>
          </p:txBody>
        </p:sp>
        <p:grpSp>
          <p:nvGrpSpPr>
            <p:cNvPr id="220" name="Group 219">
              <a:extLst>
                <a:ext uri="{FF2B5EF4-FFF2-40B4-BE49-F238E27FC236}">
                  <a16:creationId xmlns:a16="http://schemas.microsoft.com/office/drawing/2014/main" id="{6992FD97-A112-4997-8FBC-440F2FDC1DFB}"/>
                </a:ext>
              </a:extLst>
            </p:cNvPr>
            <p:cNvGrpSpPr/>
            <p:nvPr/>
          </p:nvGrpSpPr>
          <p:grpSpPr>
            <a:xfrm>
              <a:off x="5766439" y="2893877"/>
              <a:ext cx="1309074" cy="585081"/>
              <a:chOff x="8089308" y="2687152"/>
              <a:chExt cx="1309074" cy="585081"/>
            </a:xfrm>
          </p:grpSpPr>
          <p:sp>
            <p:nvSpPr>
              <p:cNvPr id="221" name="Rectangle 220">
                <a:extLst>
                  <a:ext uri="{FF2B5EF4-FFF2-40B4-BE49-F238E27FC236}">
                    <a16:creationId xmlns:a16="http://schemas.microsoft.com/office/drawing/2014/main" id="{C8CD92D1-CB05-4981-BB63-07384D3FB181}"/>
                  </a:ext>
                </a:extLst>
              </p:cNvPr>
              <p:cNvSpPr/>
              <p:nvPr/>
            </p:nvSpPr>
            <p:spPr>
              <a:xfrm>
                <a:off x="8226502" y="2687152"/>
                <a:ext cx="10753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222" name="Straight Arrow Connector 221">
                <a:extLst>
                  <a:ext uri="{FF2B5EF4-FFF2-40B4-BE49-F238E27FC236}">
                    <a16:creationId xmlns:a16="http://schemas.microsoft.com/office/drawing/2014/main" id="{39F1F820-05C1-40FB-B08D-1D1547A02EE9}"/>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4035214B-757C-4FA7-A651-8DD5931C6BAD}"/>
                  </a:ext>
                </a:extLst>
              </p:cNvPr>
              <p:cNvSpPr/>
              <p:nvPr/>
            </p:nvSpPr>
            <p:spPr>
              <a:xfrm>
                <a:off x="8226502" y="3026012"/>
                <a:ext cx="1075318" cy="24622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10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sp>
        <p:nvSpPr>
          <p:cNvPr id="231" name="Rectangle 230">
            <a:extLst>
              <a:ext uri="{FF2B5EF4-FFF2-40B4-BE49-F238E27FC236}">
                <a16:creationId xmlns:a16="http://schemas.microsoft.com/office/drawing/2014/main" id="{77F4C891-CBA5-4FC3-AB45-8424314EFAD1}"/>
              </a:ext>
            </a:extLst>
          </p:cNvPr>
          <p:cNvSpPr/>
          <p:nvPr/>
        </p:nvSpPr>
        <p:spPr>
          <a:xfrm>
            <a:off x="4811077" y="4082957"/>
            <a:ext cx="2028108" cy="184666"/>
          </a:xfrm>
          <a:prstGeom prst="rect">
            <a:avLst/>
          </a:prstGeom>
          <a:noFill/>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Python generated items</a:t>
            </a:r>
          </a:p>
        </p:txBody>
      </p:sp>
      <p:grpSp>
        <p:nvGrpSpPr>
          <p:cNvPr id="240" name="Group 239">
            <a:extLst>
              <a:ext uri="{FF2B5EF4-FFF2-40B4-BE49-F238E27FC236}">
                <a16:creationId xmlns:a16="http://schemas.microsoft.com/office/drawing/2014/main" id="{0423465B-FADE-4D33-AF51-C225D8730D58}"/>
              </a:ext>
            </a:extLst>
          </p:cNvPr>
          <p:cNvGrpSpPr/>
          <p:nvPr/>
        </p:nvGrpSpPr>
        <p:grpSpPr>
          <a:xfrm>
            <a:off x="4615941" y="3612397"/>
            <a:ext cx="332297" cy="1743034"/>
            <a:chOff x="3767423" y="3612397"/>
            <a:chExt cx="332297" cy="1743034"/>
          </a:xfrm>
        </p:grpSpPr>
        <p:cxnSp>
          <p:nvCxnSpPr>
            <p:cNvPr id="232" name="Straight Arrow Connector 231">
              <a:extLst>
                <a:ext uri="{FF2B5EF4-FFF2-40B4-BE49-F238E27FC236}">
                  <a16:creationId xmlns:a16="http://schemas.microsoft.com/office/drawing/2014/main" id="{75235628-1D26-4C80-8695-A34CF357541A}"/>
                </a:ext>
              </a:extLst>
            </p:cNvPr>
            <p:cNvCxnSpPr>
              <a:cxnSpLocks/>
            </p:cNvCxnSpPr>
            <p:nvPr/>
          </p:nvCxnSpPr>
          <p:spPr>
            <a:xfrm>
              <a:off x="3774566" y="3612397"/>
              <a:ext cx="0" cy="1743034"/>
            </a:xfrm>
            <a:prstGeom prst="straightConnector1">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70762181-AF54-439A-A30B-BC133C7678B5}"/>
                </a:ext>
              </a:extLst>
            </p:cNvPr>
            <p:cNvCxnSpPr>
              <a:cxnSpLocks/>
            </p:cNvCxnSpPr>
            <p:nvPr/>
          </p:nvCxnSpPr>
          <p:spPr>
            <a:xfrm flipH="1">
              <a:off x="3767423" y="3615197"/>
              <a:ext cx="332297" cy="0"/>
            </a:xfrm>
            <a:prstGeom prst="straightConnector1">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1137E54F-38DD-4E70-93F1-BEF445E24D98}"/>
                </a:ext>
              </a:extLst>
            </p:cNvPr>
            <p:cNvCxnSpPr>
              <a:cxnSpLocks/>
            </p:cNvCxnSpPr>
            <p:nvPr/>
          </p:nvCxnSpPr>
          <p:spPr>
            <a:xfrm flipH="1">
              <a:off x="3774566" y="5345933"/>
              <a:ext cx="275940"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430F9FB2-53EF-45AC-9406-C5A0B127150F}"/>
              </a:ext>
            </a:extLst>
          </p:cNvPr>
          <p:cNvGrpSpPr/>
          <p:nvPr/>
        </p:nvGrpSpPr>
        <p:grpSpPr>
          <a:xfrm>
            <a:off x="10425047" y="2731979"/>
            <a:ext cx="1186790" cy="2935836"/>
            <a:chOff x="10425047" y="2731979"/>
            <a:chExt cx="1186790" cy="2935836"/>
          </a:xfrm>
        </p:grpSpPr>
        <p:sp>
          <p:nvSpPr>
            <p:cNvPr id="263" name="Rectangle 262">
              <a:extLst>
                <a:ext uri="{FF2B5EF4-FFF2-40B4-BE49-F238E27FC236}">
                  <a16:creationId xmlns:a16="http://schemas.microsoft.com/office/drawing/2014/main" id="{7AF3E5A4-92D3-4017-9983-44516C7955C6}"/>
                </a:ext>
              </a:extLst>
            </p:cNvPr>
            <p:cNvSpPr/>
            <p:nvPr/>
          </p:nvSpPr>
          <p:spPr bwMode="auto">
            <a:xfrm>
              <a:off x="10425047" y="2731979"/>
              <a:ext cx="1186790" cy="2935836"/>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600">
                  <a:solidFill>
                    <a:srgbClr val="1A1A1A"/>
                  </a:solidFill>
                  <a:latin typeface="Segoe UI Semibold" panose="020B0702040204020203" pitchFamily="34" charset="0"/>
                  <a:cs typeface="Segoe UI Semibold" panose="020B0702040204020203" pitchFamily="34" charset="0"/>
                </a:rPr>
                <a:t>State stores</a:t>
              </a:r>
            </a:p>
          </p:txBody>
        </p:sp>
        <p:pic>
          <p:nvPicPr>
            <p:cNvPr id="265" name="Picture 264">
              <a:extLst>
                <a:ext uri="{FF2B5EF4-FFF2-40B4-BE49-F238E27FC236}">
                  <a16:creationId xmlns:a16="http://schemas.microsoft.com/office/drawing/2014/main" id="{0936B997-FA29-4713-93D7-E1F494ADE638}"/>
                </a:ext>
              </a:extLst>
            </p:cNvPr>
            <p:cNvPicPr>
              <a:picLocks noChangeAspect="1"/>
            </p:cNvPicPr>
            <p:nvPr/>
          </p:nvPicPr>
          <p:blipFill>
            <a:blip r:embed="rId4"/>
            <a:stretch>
              <a:fillRect/>
            </a:stretch>
          </p:blipFill>
          <p:spPr>
            <a:xfrm>
              <a:off x="10708828" y="4874253"/>
              <a:ext cx="619229" cy="524635"/>
            </a:xfrm>
            <a:prstGeom prst="rect">
              <a:avLst/>
            </a:prstGeom>
          </p:spPr>
        </p:pic>
        <p:pic>
          <p:nvPicPr>
            <p:cNvPr id="266" name="Picture 265">
              <a:extLst>
                <a:ext uri="{FF2B5EF4-FFF2-40B4-BE49-F238E27FC236}">
                  <a16:creationId xmlns:a16="http://schemas.microsoft.com/office/drawing/2014/main" id="{A1973CCC-9EB7-4A4A-B869-3CE85D22C3B4}"/>
                </a:ext>
              </a:extLst>
            </p:cNvPr>
            <p:cNvPicPr>
              <a:picLocks noChangeAspect="1"/>
            </p:cNvPicPr>
            <p:nvPr/>
          </p:nvPicPr>
          <p:blipFill>
            <a:blip r:embed="rId5"/>
            <a:stretch>
              <a:fillRect/>
            </a:stretch>
          </p:blipFill>
          <p:spPr>
            <a:xfrm>
              <a:off x="10783282" y="4244105"/>
              <a:ext cx="470321" cy="433643"/>
            </a:xfrm>
            <a:prstGeom prst="rect">
              <a:avLst/>
            </a:prstGeom>
          </p:spPr>
        </p:pic>
        <p:pic>
          <p:nvPicPr>
            <p:cNvPr id="267" name="Picture 266">
              <a:extLst>
                <a:ext uri="{FF2B5EF4-FFF2-40B4-BE49-F238E27FC236}">
                  <a16:creationId xmlns:a16="http://schemas.microsoft.com/office/drawing/2014/main" id="{788D80A7-4BEA-4376-9328-9D4C92FF67A9}"/>
                </a:ext>
              </a:extLst>
            </p:cNvPr>
            <p:cNvPicPr>
              <a:picLocks noChangeAspect="1"/>
            </p:cNvPicPr>
            <p:nvPr/>
          </p:nvPicPr>
          <p:blipFill>
            <a:blip r:embed="rId6"/>
            <a:stretch>
              <a:fillRect/>
            </a:stretch>
          </p:blipFill>
          <p:spPr>
            <a:xfrm>
              <a:off x="10779613" y="3640682"/>
              <a:ext cx="477659" cy="433643"/>
            </a:xfrm>
            <a:prstGeom prst="rect">
              <a:avLst/>
            </a:prstGeom>
          </p:spPr>
        </p:pic>
      </p:grpSp>
      <p:grpSp>
        <p:nvGrpSpPr>
          <p:cNvPr id="268" name="Group 267">
            <a:extLst>
              <a:ext uri="{FF2B5EF4-FFF2-40B4-BE49-F238E27FC236}">
                <a16:creationId xmlns:a16="http://schemas.microsoft.com/office/drawing/2014/main" id="{F199946D-30F7-4955-9FDC-EEB7E32D92CA}"/>
              </a:ext>
            </a:extLst>
          </p:cNvPr>
          <p:cNvGrpSpPr/>
          <p:nvPr/>
        </p:nvGrpSpPr>
        <p:grpSpPr>
          <a:xfrm rot="16200000">
            <a:off x="8125629" y="3275433"/>
            <a:ext cx="535780" cy="5399866"/>
            <a:chOff x="3764391" y="3621922"/>
            <a:chExt cx="535780" cy="1696516"/>
          </a:xfrm>
        </p:grpSpPr>
        <p:cxnSp>
          <p:nvCxnSpPr>
            <p:cNvPr id="269" name="Straight Arrow Connector 268">
              <a:extLst>
                <a:ext uri="{FF2B5EF4-FFF2-40B4-BE49-F238E27FC236}">
                  <a16:creationId xmlns:a16="http://schemas.microsoft.com/office/drawing/2014/main" id="{4591C163-C70B-4D9C-88BC-C0FA500CA772}"/>
                </a:ext>
              </a:extLst>
            </p:cNvPr>
            <p:cNvCxnSpPr>
              <a:cxnSpLocks/>
            </p:cNvCxnSpPr>
            <p:nvPr/>
          </p:nvCxnSpPr>
          <p:spPr>
            <a:xfrm rot="5400000">
              <a:off x="2926307" y="4470180"/>
              <a:ext cx="1696516" cy="0"/>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8FD541A-0206-49E7-AD78-3B1F8D66D9ED}"/>
                </a:ext>
              </a:extLst>
            </p:cNvPr>
            <p:cNvCxnSpPr>
              <a:cxnSpLocks/>
            </p:cNvCxnSpPr>
            <p:nvPr/>
          </p:nvCxnSpPr>
          <p:spPr>
            <a:xfrm rot="5400000">
              <a:off x="3932056" y="3454257"/>
              <a:ext cx="0" cy="335329"/>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FF34E831-13C5-478E-8584-F47166B3168C}"/>
                </a:ext>
              </a:extLst>
            </p:cNvPr>
            <p:cNvCxnSpPr>
              <a:cxnSpLocks/>
            </p:cNvCxnSpPr>
            <p:nvPr/>
          </p:nvCxnSpPr>
          <p:spPr>
            <a:xfrm rot="5400000">
              <a:off x="4032281" y="5032967"/>
              <a:ext cx="0" cy="535780"/>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2EC50FB8-1AFE-433D-AF3C-1288BA8D94C6}"/>
              </a:ext>
            </a:extLst>
          </p:cNvPr>
          <p:cNvGrpSpPr/>
          <p:nvPr/>
        </p:nvGrpSpPr>
        <p:grpSpPr>
          <a:xfrm>
            <a:off x="598010" y="1405951"/>
            <a:ext cx="687003" cy="687003"/>
            <a:chOff x="840850" y="2562953"/>
            <a:chExt cx="914400" cy="914400"/>
          </a:xfrm>
        </p:grpSpPr>
        <p:sp>
          <p:nvSpPr>
            <p:cNvPr id="281" name="Oval 280">
              <a:extLst>
                <a:ext uri="{FF2B5EF4-FFF2-40B4-BE49-F238E27FC236}">
                  <a16:creationId xmlns:a16="http://schemas.microsoft.com/office/drawing/2014/main" id="{47E284A6-37C2-466E-B98F-D27D4A459F3B}"/>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82" name="Picture 281">
              <a:extLst>
                <a:ext uri="{FF2B5EF4-FFF2-40B4-BE49-F238E27FC236}">
                  <a16:creationId xmlns:a16="http://schemas.microsoft.com/office/drawing/2014/main" id="{DF5F75A3-D177-4811-BB80-04C8A2E10E69}"/>
                </a:ext>
              </a:extLst>
            </p:cNvPr>
            <p:cNvPicPr>
              <a:picLocks noChangeAspect="1"/>
            </p:cNvPicPr>
            <p:nvPr/>
          </p:nvPicPr>
          <p:blipFill>
            <a:blip r:embed="rId7">
              <a:duotone>
                <a:prstClr val="black"/>
                <a:schemeClr val="accent6">
                  <a:tint val="45000"/>
                  <a:satMod val="400000"/>
                </a:schemeClr>
              </a:duotone>
            </a:blip>
            <a:stretch>
              <a:fillRect/>
            </a:stretch>
          </p:blipFill>
          <p:spPr>
            <a:xfrm>
              <a:off x="1020737" y="2753701"/>
              <a:ext cx="554626" cy="532904"/>
            </a:xfrm>
            <a:prstGeom prst="rect">
              <a:avLst/>
            </a:prstGeom>
          </p:spPr>
        </p:pic>
      </p:grpSp>
      <p:sp>
        <p:nvSpPr>
          <p:cNvPr id="262" name="Rectangle 261">
            <a:extLst>
              <a:ext uri="{FF2B5EF4-FFF2-40B4-BE49-F238E27FC236}">
                <a16:creationId xmlns:a16="http://schemas.microsoft.com/office/drawing/2014/main" id="{33F16937-B07E-490A-BE99-FCF7A18DC98E}"/>
              </a:ext>
            </a:extLst>
          </p:cNvPr>
          <p:cNvSpPr/>
          <p:nvPr/>
        </p:nvSpPr>
        <p:spPr>
          <a:xfrm>
            <a:off x="10321861" y="6133276"/>
            <a:ext cx="1377470" cy="184666"/>
          </a:xfrm>
          <a:prstGeom prst="rect">
            <a:avLst/>
          </a:prstGeom>
          <a:solidFill>
            <a:schemeClr val="bg1"/>
          </a:solidFill>
        </p:spPr>
        <p:txBody>
          <a:bodyPr wrap="square" lIns="0" tIns="0" rIns="0" bIns="0">
            <a:noAutofit/>
          </a:bodyPr>
          <a:lstStyle/>
          <a:p>
            <a:pPr algn="ctr" defTabSz="914367">
              <a:defRPr/>
            </a:pPr>
            <a:r>
              <a:rPr lang="en-US" sz="1200">
                <a:solidFill>
                  <a:schemeClr val="accent1"/>
                </a:solidFill>
                <a:latin typeface="Segoe UI"/>
                <a:cs typeface="Segoe UI" pitchFamily="34" charset="0"/>
              </a:rPr>
              <a:t>State management</a:t>
            </a:r>
          </a:p>
        </p:txBody>
      </p:sp>
      <p:grpSp>
        <p:nvGrpSpPr>
          <p:cNvPr id="283" name="Group 282">
            <a:extLst>
              <a:ext uri="{FF2B5EF4-FFF2-40B4-BE49-F238E27FC236}">
                <a16:creationId xmlns:a16="http://schemas.microsoft.com/office/drawing/2014/main" id="{2AC1AD81-34EE-43C0-8805-024E9B634AB7}"/>
              </a:ext>
            </a:extLst>
          </p:cNvPr>
          <p:cNvGrpSpPr/>
          <p:nvPr/>
        </p:nvGrpSpPr>
        <p:grpSpPr>
          <a:xfrm>
            <a:off x="937774" y="2084855"/>
            <a:ext cx="1111926" cy="1344145"/>
            <a:chOff x="3776945" y="3583818"/>
            <a:chExt cx="1111926" cy="1874924"/>
          </a:xfrm>
        </p:grpSpPr>
        <p:cxnSp>
          <p:nvCxnSpPr>
            <p:cNvPr id="284" name="Straight Arrow Connector 283">
              <a:extLst>
                <a:ext uri="{FF2B5EF4-FFF2-40B4-BE49-F238E27FC236}">
                  <a16:creationId xmlns:a16="http://schemas.microsoft.com/office/drawing/2014/main" id="{9815A52E-729A-4C99-8020-79F587586682}"/>
                </a:ext>
              </a:extLst>
            </p:cNvPr>
            <p:cNvCxnSpPr>
              <a:cxnSpLocks/>
            </p:cNvCxnSpPr>
            <p:nvPr/>
          </p:nvCxnSpPr>
          <p:spPr>
            <a:xfrm>
              <a:off x="3776945" y="3583818"/>
              <a:ext cx="0" cy="1874924"/>
            </a:xfrm>
            <a:prstGeom prst="straightConnector1">
              <a:avLst/>
            </a:prstGeom>
            <a:ln w="2222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F84FE32A-B989-481F-A568-701D463D4C2A}"/>
                </a:ext>
              </a:extLst>
            </p:cNvPr>
            <p:cNvCxnSpPr>
              <a:cxnSpLocks/>
              <a:stCxn id="207" idx="1"/>
            </p:cNvCxnSpPr>
            <p:nvPr/>
          </p:nvCxnSpPr>
          <p:spPr>
            <a:xfrm flipH="1">
              <a:off x="3832153" y="5422101"/>
              <a:ext cx="1056718" cy="5930"/>
            </a:xfrm>
            <a:prstGeom prst="straightConnector1">
              <a:avLst/>
            </a:prstGeom>
            <a:ln w="22225">
              <a:solidFill>
                <a:schemeClr val="tx2"/>
              </a:solidFill>
              <a:prstDash val="dash"/>
              <a:headEnd type="arrow"/>
              <a:tailEnd type="none"/>
            </a:ln>
          </p:spPr>
          <p:style>
            <a:lnRef idx="1">
              <a:schemeClr val="accent1"/>
            </a:lnRef>
            <a:fillRef idx="0">
              <a:schemeClr val="accent1"/>
            </a:fillRef>
            <a:effectRef idx="0">
              <a:schemeClr val="accent1"/>
            </a:effectRef>
            <a:fontRef idx="minor">
              <a:schemeClr val="tx1"/>
            </a:fontRef>
          </p:style>
        </p:cxnSp>
      </p:grpSp>
      <p:sp>
        <p:nvSpPr>
          <p:cNvPr id="287" name="Rectangle 286">
            <a:extLst>
              <a:ext uri="{FF2B5EF4-FFF2-40B4-BE49-F238E27FC236}">
                <a16:creationId xmlns:a16="http://schemas.microsoft.com/office/drawing/2014/main" id="{93873865-CF10-422B-8915-0AC89BAF61FF}"/>
              </a:ext>
            </a:extLst>
          </p:cNvPr>
          <p:cNvSpPr/>
          <p:nvPr/>
        </p:nvSpPr>
        <p:spPr>
          <a:xfrm>
            <a:off x="626939" y="2375347"/>
            <a:ext cx="629144" cy="738664"/>
          </a:xfrm>
          <a:prstGeom prst="rect">
            <a:avLst/>
          </a:prstGeom>
          <a:solidFill>
            <a:schemeClr val="bg1"/>
          </a:solidFill>
          <a:ln>
            <a:noFill/>
          </a:ln>
        </p:spPr>
        <p:txBody>
          <a:bodyPr wrap="square" lIns="0" tIns="0" rIns="0" bIns="0">
            <a:spAutoFit/>
          </a:bodyPr>
          <a:lstStyle/>
          <a:p>
            <a:pPr lvl="0" algn="ctr" defTabSz="914367">
              <a:defRPr/>
            </a:pPr>
            <a:r>
              <a:rPr lang="en-US" sz="1200" spc="-10">
                <a:solidFill>
                  <a:schemeClr val="tx2"/>
                </a:solidFill>
                <a:cs typeface="Segoe UI" pitchFamily="34" charset="0"/>
              </a:rPr>
              <a:t>Deploys and manages Dapr</a:t>
            </a:r>
          </a:p>
        </p:txBody>
      </p:sp>
      <p:grpSp>
        <p:nvGrpSpPr>
          <p:cNvPr id="80" name="Group 79">
            <a:extLst>
              <a:ext uri="{FF2B5EF4-FFF2-40B4-BE49-F238E27FC236}">
                <a16:creationId xmlns:a16="http://schemas.microsoft.com/office/drawing/2014/main" id="{D1C5D181-029B-41BF-A46D-F0F618D16AC6}"/>
              </a:ext>
            </a:extLst>
          </p:cNvPr>
          <p:cNvGrpSpPr/>
          <p:nvPr/>
        </p:nvGrpSpPr>
        <p:grpSpPr>
          <a:xfrm>
            <a:off x="1971153" y="2453385"/>
            <a:ext cx="1920240" cy="1645920"/>
            <a:chOff x="977378" y="2300985"/>
            <a:chExt cx="1920240" cy="1645920"/>
          </a:xfrm>
        </p:grpSpPr>
        <p:sp>
          <p:nvSpPr>
            <p:cNvPr id="81" name="Rectangle 80">
              <a:extLst>
                <a:ext uri="{FF2B5EF4-FFF2-40B4-BE49-F238E27FC236}">
                  <a16:creationId xmlns:a16="http://schemas.microsoft.com/office/drawing/2014/main" id="{F4C38DFF-BA98-4093-BDDD-271226DFF86A}"/>
                </a:ext>
              </a:extLst>
            </p:cNvPr>
            <p:cNvSpPr/>
            <p:nvPr/>
          </p:nvSpPr>
          <p:spPr bwMode="auto">
            <a:xfrm>
              <a:off x="977378" y="2300985"/>
              <a:ext cx="19202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2" name="Rounded Rectangle 5">
              <a:extLst>
                <a:ext uri="{FF2B5EF4-FFF2-40B4-BE49-F238E27FC236}">
                  <a16:creationId xmlns:a16="http://schemas.microsoft.com/office/drawing/2014/main" id="{43A122D9-4A30-4C2F-B6E5-3DFE82294D8A}"/>
                </a:ext>
              </a:extLst>
            </p:cNvPr>
            <p:cNvSpPr/>
            <p:nvPr/>
          </p:nvSpPr>
          <p:spPr bwMode="auto">
            <a:xfrm>
              <a:off x="107116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spc="300">
                  <a:solidFill>
                    <a:schemeClr val="tx1"/>
                  </a:solidFill>
                  <a:latin typeface="+mj-lt"/>
                </a:rPr>
                <a:t>CONTAINER</a:t>
              </a:r>
              <a:endParaRPr kumimoji="0" lang="en-US" sz="1000" i="0" u="none" strike="noStrike" kern="1200" cap="none" spc="300" normalizeH="0" baseline="0" noProof="0">
                <a:ln>
                  <a:noFill/>
                </a:ln>
                <a:solidFill>
                  <a:schemeClr val="tx1"/>
                </a:solidFill>
                <a:effectLst/>
                <a:uLnTx/>
                <a:uFillTx/>
                <a:latin typeface="+mj-lt"/>
              </a:endParaRPr>
            </a:p>
          </p:txBody>
        </p:sp>
        <p:sp>
          <p:nvSpPr>
            <p:cNvPr id="83" name="Rounded Rectangle 5">
              <a:extLst>
                <a:ext uri="{FF2B5EF4-FFF2-40B4-BE49-F238E27FC236}">
                  <a16:creationId xmlns:a16="http://schemas.microsoft.com/office/drawing/2014/main" id="{2B2D1040-C35F-48AB-AE61-69FAD39B7909}"/>
                </a:ext>
              </a:extLst>
            </p:cNvPr>
            <p:cNvSpPr/>
            <p:nvPr/>
          </p:nvSpPr>
          <p:spPr bwMode="auto">
            <a:xfrm>
              <a:off x="1208325" y="3036972"/>
              <a:ext cx="1463040" cy="731520"/>
            </a:xfrm>
            <a:prstGeom prst="rect">
              <a:avLst/>
            </a:prstGeom>
            <a:solidFill>
              <a:schemeClr val="accent2"/>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err="1">
                  <a:solidFill>
                    <a:schemeClr val="bg1"/>
                  </a:solidFill>
                  <a:latin typeface="+mj-lt"/>
                </a:rPr>
                <a:t>Dapr</a:t>
              </a:r>
              <a:endParaRPr lang="en-US" sz="2000">
                <a:solidFill>
                  <a:schemeClr val="bg1"/>
                </a:solidFill>
                <a:latin typeface="+mj-lt"/>
              </a:endParaRPr>
            </a:p>
            <a:p>
              <a:pPr algn="ctr" defTabSz="932472" fontAlgn="base">
                <a:spcBef>
                  <a:spcPct val="0"/>
                </a:spcBef>
                <a:spcAft>
                  <a:spcPct val="0"/>
                </a:spcAft>
              </a:pPr>
              <a:r>
                <a:rPr lang="en-US" sz="1200">
                  <a:solidFill>
                    <a:schemeClr val="bg1"/>
                  </a:solidFill>
                </a:rPr>
                <a:t>Operator</a:t>
              </a:r>
            </a:p>
            <a:p>
              <a:pPr algn="ctr" defTabSz="932472" fontAlgn="base">
                <a:spcBef>
                  <a:spcPct val="0"/>
                </a:spcBef>
                <a:spcAft>
                  <a:spcPct val="0"/>
                </a:spcAft>
              </a:pPr>
              <a:r>
                <a:rPr lang="en-US" sz="1200">
                  <a:solidFill>
                    <a:schemeClr val="bg1"/>
                  </a:solidFill>
                </a:rPr>
                <a:t>Sidecar-injector</a:t>
              </a:r>
            </a:p>
          </p:txBody>
        </p:sp>
      </p:grpSp>
      <p:grpSp>
        <p:nvGrpSpPr>
          <p:cNvPr id="17" name="Group 16">
            <a:extLst>
              <a:ext uri="{FF2B5EF4-FFF2-40B4-BE49-F238E27FC236}">
                <a16:creationId xmlns:a16="http://schemas.microsoft.com/office/drawing/2014/main" id="{F0F4E955-9F6D-46CC-8ADD-077DE76C02C9}"/>
              </a:ext>
            </a:extLst>
          </p:cNvPr>
          <p:cNvGrpSpPr/>
          <p:nvPr/>
        </p:nvGrpSpPr>
        <p:grpSpPr>
          <a:xfrm>
            <a:off x="1818753" y="2300985"/>
            <a:ext cx="1920240" cy="1645920"/>
            <a:chOff x="977378" y="2300985"/>
            <a:chExt cx="1920240" cy="1645920"/>
          </a:xfrm>
        </p:grpSpPr>
        <p:sp>
          <p:nvSpPr>
            <p:cNvPr id="190" name="Rectangle 189">
              <a:extLst>
                <a:ext uri="{FF2B5EF4-FFF2-40B4-BE49-F238E27FC236}">
                  <a16:creationId xmlns:a16="http://schemas.microsoft.com/office/drawing/2014/main" id="{1809A037-EE9F-4478-9BBE-EBFAD78AA4E8}"/>
                </a:ext>
              </a:extLst>
            </p:cNvPr>
            <p:cNvSpPr/>
            <p:nvPr/>
          </p:nvSpPr>
          <p:spPr bwMode="auto">
            <a:xfrm>
              <a:off x="977378" y="2300985"/>
              <a:ext cx="19202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5" name="Rounded Rectangle 5">
              <a:extLst>
                <a:ext uri="{FF2B5EF4-FFF2-40B4-BE49-F238E27FC236}">
                  <a16:creationId xmlns:a16="http://schemas.microsoft.com/office/drawing/2014/main" id="{42BA760B-072D-4285-BD96-897687380C76}"/>
                </a:ext>
              </a:extLst>
            </p:cNvPr>
            <p:cNvSpPr/>
            <p:nvPr/>
          </p:nvSpPr>
          <p:spPr bwMode="auto">
            <a:xfrm>
              <a:off x="107116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spc="300">
                  <a:solidFill>
                    <a:schemeClr val="tx1"/>
                  </a:solidFill>
                  <a:latin typeface="+mj-lt"/>
                </a:rPr>
                <a:t>CONTAINER</a:t>
              </a:r>
              <a:endParaRPr kumimoji="0" lang="en-US" sz="1000" i="0" u="none" strike="noStrike" kern="1200" cap="none" spc="300" normalizeH="0" baseline="0" noProof="0">
                <a:ln>
                  <a:noFill/>
                </a:ln>
                <a:solidFill>
                  <a:schemeClr val="tx1"/>
                </a:solidFill>
                <a:effectLst/>
                <a:uLnTx/>
                <a:uFillTx/>
                <a:latin typeface="+mj-lt"/>
              </a:endParaRPr>
            </a:p>
          </p:txBody>
        </p:sp>
        <p:sp>
          <p:nvSpPr>
            <p:cNvPr id="207" name="Rounded Rectangle 5">
              <a:extLst>
                <a:ext uri="{FF2B5EF4-FFF2-40B4-BE49-F238E27FC236}">
                  <a16:creationId xmlns:a16="http://schemas.microsoft.com/office/drawing/2014/main" id="{4765E6D0-FB1D-49D8-BC9B-5798245D366F}"/>
                </a:ext>
              </a:extLst>
            </p:cNvPr>
            <p:cNvSpPr/>
            <p:nvPr/>
          </p:nvSpPr>
          <p:spPr bwMode="auto">
            <a:xfrm>
              <a:off x="1208325" y="3036972"/>
              <a:ext cx="1463040" cy="731520"/>
            </a:xfrm>
            <a:prstGeom prst="rect">
              <a:avLst/>
            </a:prstGeom>
            <a:solidFill>
              <a:schemeClr val="accent2"/>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mj-lt"/>
                </a:rPr>
                <a:t>Dapr</a:t>
              </a:r>
            </a:p>
            <a:p>
              <a:pPr algn="ctr" defTabSz="932472" fontAlgn="base">
                <a:spcBef>
                  <a:spcPct val="0"/>
                </a:spcBef>
                <a:spcAft>
                  <a:spcPct val="0"/>
                </a:spcAft>
              </a:pPr>
              <a:r>
                <a:rPr lang="en-US" sz="1200">
                  <a:solidFill>
                    <a:schemeClr val="bg1"/>
                  </a:solidFill>
                </a:rPr>
                <a:t>Operator</a:t>
              </a:r>
            </a:p>
          </p:txBody>
        </p:sp>
      </p:grpSp>
      <p:grpSp>
        <p:nvGrpSpPr>
          <p:cNvPr id="241" name="Group 240">
            <a:extLst>
              <a:ext uri="{FF2B5EF4-FFF2-40B4-BE49-F238E27FC236}">
                <a16:creationId xmlns:a16="http://schemas.microsoft.com/office/drawing/2014/main" id="{A8776520-62F6-4ED3-919C-409A1112401D}"/>
              </a:ext>
            </a:extLst>
          </p:cNvPr>
          <p:cNvGrpSpPr/>
          <p:nvPr/>
        </p:nvGrpSpPr>
        <p:grpSpPr>
          <a:xfrm>
            <a:off x="2870471" y="3431137"/>
            <a:ext cx="2028553" cy="2097855"/>
            <a:chOff x="3774566" y="3252813"/>
            <a:chExt cx="2028553" cy="2097855"/>
          </a:xfrm>
        </p:grpSpPr>
        <p:cxnSp>
          <p:nvCxnSpPr>
            <p:cNvPr id="242" name="Straight Arrow Connector 241">
              <a:extLst>
                <a:ext uri="{FF2B5EF4-FFF2-40B4-BE49-F238E27FC236}">
                  <a16:creationId xmlns:a16="http://schemas.microsoft.com/office/drawing/2014/main" id="{5C2D9344-E2CB-4F4B-BF7C-7A849A46B306}"/>
                </a:ext>
              </a:extLst>
            </p:cNvPr>
            <p:cNvCxnSpPr>
              <a:cxnSpLocks/>
            </p:cNvCxnSpPr>
            <p:nvPr/>
          </p:nvCxnSpPr>
          <p:spPr>
            <a:xfrm>
              <a:off x="3776945" y="3583818"/>
              <a:ext cx="0" cy="1766850"/>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CBCC52FF-F22F-4DBC-B7EE-0F115662AC3B}"/>
                </a:ext>
              </a:extLst>
            </p:cNvPr>
            <p:cNvCxnSpPr>
              <a:cxnSpLocks/>
            </p:cNvCxnSpPr>
            <p:nvPr/>
          </p:nvCxnSpPr>
          <p:spPr>
            <a:xfrm flipH="1">
              <a:off x="3774566" y="5348313"/>
              <a:ext cx="2028553"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6AD10FEF-11BA-4443-9E9C-466F1923C53A}"/>
                </a:ext>
              </a:extLst>
            </p:cNvPr>
            <p:cNvCxnSpPr>
              <a:cxnSpLocks/>
            </p:cNvCxnSpPr>
            <p:nvPr/>
          </p:nvCxnSpPr>
          <p:spPr>
            <a:xfrm flipH="1">
              <a:off x="3774566" y="3252813"/>
              <a:ext cx="2028553"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CFD19C54-9886-4C94-B7E2-043ECB0BBADD}"/>
              </a:ext>
            </a:extLst>
          </p:cNvPr>
          <p:cNvGrpSpPr/>
          <p:nvPr/>
        </p:nvGrpSpPr>
        <p:grpSpPr>
          <a:xfrm>
            <a:off x="2660516" y="3228098"/>
            <a:ext cx="2238508" cy="2502875"/>
            <a:chOff x="3774567" y="2847793"/>
            <a:chExt cx="2238508" cy="2502875"/>
          </a:xfrm>
        </p:grpSpPr>
        <p:cxnSp>
          <p:nvCxnSpPr>
            <p:cNvPr id="252" name="Straight Arrow Connector 251">
              <a:extLst>
                <a:ext uri="{FF2B5EF4-FFF2-40B4-BE49-F238E27FC236}">
                  <a16:creationId xmlns:a16="http://schemas.microsoft.com/office/drawing/2014/main" id="{0831024A-6576-4195-9249-18B6E2EC3A01}"/>
                </a:ext>
              </a:extLst>
            </p:cNvPr>
            <p:cNvCxnSpPr>
              <a:cxnSpLocks/>
            </p:cNvCxnSpPr>
            <p:nvPr/>
          </p:nvCxnSpPr>
          <p:spPr>
            <a:xfrm flipH="1">
              <a:off x="3774567" y="5345931"/>
              <a:ext cx="2238508"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3DD38C5E-86B2-4808-922B-7E2213076320}"/>
                </a:ext>
              </a:extLst>
            </p:cNvPr>
            <p:cNvCxnSpPr>
              <a:cxnSpLocks/>
            </p:cNvCxnSpPr>
            <p:nvPr/>
          </p:nvCxnSpPr>
          <p:spPr>
            <a:xfrm flipH="1">
              <a:off x="3774567" y="2847793"/>
              <a:ext cx="2238508"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A9A45AA0-F2B1-4AE3-9FDE-5519ADB7D7A9}"/>
                </a:ext>
              </a:extLst>
            </p:cNvPr>
            <p:cNvCxnSpPr>
              <a:cxnSpLocks/>
            </p:cNvCxnSpPr>
            <p:nvPr/>
          </p:nvCxnSpPr>
          <p:spPr>
            <a:xfrm>
              <a:off x="3786471" y="3381837"/>
              <a:ext cx="0" cy="1968831"/>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78680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2E5F5F2-1FB0-4BDC-8C6C-273EEA53A640}"/>
              </a:ext>
            </a:extLst>
          </p:cNvPr>
          <p:cNvSpPr/>
          <p:nvPr/>
        </p:nvSpPr>
        <p:spPr bwMode="auto">
          <a:xfrm>
            <a:off x="2152654" y="1272539"/>
            <a:ext cx="7984383" cy="5195687"/>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3" name="Title 2">
            <a:extLst>
              <a:ext uri="{FF2B5EF4-FFF2-40B4-BE49-F238E27FC236}">
                <a16:creationId xmlns:a16="http://schemas.microsoft.com/office/drawing/2014/main" id="{FDD4ECA8-AF69-4687-BB53-CA224A93DAB1}"/>
              </a:ext>
            </a:extLst>
          </p:cNvPr>
          <p:cNvSpPr>
            <a:spLocks noGrp="1"/>
          </p:cNvSpPr>
          <p:nvPr>
            <p:ph type="title"/>
          </p:nvPr>
        </p:nvSpPr>
        <p:spPr>
          <a:xfrm>
            <a:off x="584200" y="457200"/>
            <a:ext cx="5508419" cy="433965"/>
          </a:xfrm>
        </p:spPr>
        <p:txBody>
          <a:bodyPr/>
          <a:lstStyle/>
          <a:p>
            <a:r>
              <a:rPr lang="en-US" sz="2400">
                <a:solidFill>
                  <a:schemeClr val="accent1"/>
                </a:solidFill>
              </a:rPr>
              <a:t>3</a:t>
            </a:r>
            <a:r>
              <a:rPr lang="en-US"/>
              <a:t>  Calculator sample</a:t>
            </a:r>
          </a:p>
        </p:txBody>
      </p:sp>
      <p:pic>
        <p:nvPicPr>
          <p:cNvPr id="58" name="Picture 57">
            <a:extLst>
              <a:ext uri="{FF2B5EF4-FFF2-40B4-BE49-F238E27FC236}">
                <a16:creationId xmlns:a16="http://schemas.microsoft.com/office/drawing/2014/main" id="{5CBFA7A9-B61B-4788-B8B0-28D36F22161B}"/>
              </a:ext>
            </a:extLst>
          </p:cNvPr>
          <p:cNvPicPr>
            <a:picLocks noChangeAspect="1"/>
          </p:cNvPicPr>
          <p:nvPr/>
        </p:nvPicPr>
        <p:blipFill>
          <a:blip r:embed="rId3"/>
          <a:stretch>
            <a:fillRect/>
          </a:stretch>
        </p:blipFill>
        <p:spPr>
          <a:xfrm>
            <a:off x="5531855" y="906701"/>
            <a:ext cx="584629" cy="584629"/>
          </a:xfrm>
          <a:prstGeom prst="rect">
            <a:avLst/>
          </a:prstGeom>
          <a:effectLst>
            <a:outerShdw blurRad="152400" sx="102000" sy="102000" algn="ctr" rotWithShape="0">
              <a:prstClr val="black">
                <a:alpha val="40000"/>
              </a:prstClr>
            </a:outerShdw>
          </a:effectLst>
        </p:spPr>
      </p:pic>
      <p:grpSp>
        <p:nvGrpSpPr>
          <p:cNvPr id="17" name="Group 16">
            <a:extLst>
              <a:ext uri="{FF2B5EF4-FFF2-40B4-BE49-F238E27FC236}">
                <a16:creationId xmlns:a16="http://schemas.microsoft.com/office/drawing/2014/main" id="{F0F4E955-9F6D-46CC-8ADD-077DE76C02C9}"/>
              </a:ext>
            </a:extLst>
          </p:cNvPr>
          <p:cNvGrpSpPr/>
          <p:nvPr/>
        </p:nvGrpSpPr>
        <p:grpSpPr>
          <a:xfrm>
            <a:off x="2447864" y="1590842"/>
            <a:ext cx="1920240" cy="1645920"/>
            <a:chOff x="977378" y="2300985"/>
            <a:chExt cx="1920240" cy="1645920"/>
          </a:xfrm>
        </p:grpSpPr>
        <p:sp>
          <p:nvSpPr>
            <p:cNvPr id="190" name="Rectangle 189">
              <a:extLst>
                <a:ext uri="{FF2B5EF4-FFF2-40B4-BE49-F238E27FC236}">
                  <a16:creationId xmlns:a16="http://schemas.microsoft.com/office/drawing/2014/main" id="{1809A037-EE9F-4478-9BBE-EBFAD78AA4E8}"/>
                </a:ext>
              </a:extLst>
            </p:cNvPr>
            <p:cNvSpPr/>
            <p:nvPr/>
          </p:nvSpPr>
          <p:spPr bwMode="auto">
            <a:xfrm>
              <a:off x="977378" y="2300985"/>
              <a:ext cx="19202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400">
                  <a:solidFill>
                    <a:srgbClr val="1A1A1A"/>
                  </a:solidFill>
                  <a:latin typeface="Segoe UI Semibold" panose="020B0702040204020203" pitchFamily="34" charset="0"/>
                  <a:cs typeface="Segoe UI Semibold" panose="020B0702040204020203" pitchFamily="34" charset="0"/>
                </a:rPr>
                <a:t>Pod</a:t>
              </a:r>
            </a:p>
          </p:txBody>
        </p:sp>
        <p:sp>
          <p:nvSpPr>
            <p:cNvPr id="205" name="Rounded Rectangle 5">
              <a:extLst>
                <a:ext uri="{FF2B5EF4-FFF2-40B4-BE49-F238E27FC236}">
                  <a16:creationId xmlns:a16="http://schemas.microsoft.com/office/drawing/2014/main" id="{42BA760B-072D-4285-BD96-897687380C76}"/>
                </a:ext>
              </a:extLst>
            </p:cNvPr>
            <p:cNvSpPr/>
            <p:nvPr/>
          </p:nvSpPr>
          <p:spPr bwMode="auto">
            <a:xfrm>
              <a:off x="107116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spc="300">
                  <a:solidFill>
                    <a:schemeClr val="tx1"/>
                  </a:solidFill>
                  <a:latin typeface="+mj-lt"/>
                </a:rPr>
                <a:t>CONTAINER</a:t>
              </a:r>
              <a:endParaRPr kumimoji="0" lang="en-US" sz="1000" i="0" u="none" strike="noStrike" kern="1200" cap="none" spc="300" normalizeH="0" baseline="0" noProof="0">
                <a:ln>
                  <a:noFill/>
                </a:ln>
                <a:solidFill>
                  <a:schemeClr val="tx1"/>
                </a:solidFill>
                <a:effectLst/>
                <a:uLnTx/>
                <a:uFillTx/>
                <a:latin typeface="+mj-lt"/>
              </a:endParaRPr>
            </a:p>
          </p:txBody>
        </p:sp>
        <p:sp>
          <p:nvSpPr>
            <p:cNvPr id="207" name="Rounded Rectangle 5">
              <a:extLst>
                <a:ext uri="{FF2B5EF4-FFF2-40B4-BE49-F238E27FC236}">
                  <a16:creationId xmlns:a16="http://schemas.microsoft.com/office/drawing/2014/main" id="{4765E6D0-FB1D-49D8-BC9B-5798245D366F}"/>
                </a:ext>
              </a:extLst>
            </p:cNvPr>
            <p:cNvSpPr/>
            <p:nvPr/>
          </p:nvSpPr>
          <p:spPr bwMode="auto">
            <a:xfrm>
              <a:off x="1208325" y="3036972"/>
              <a:ext cx="1463040" cy="731520"/>
            </a:xfrm>
            <a:prstGeom prst="rect">
              <a:avLst/>
            </a:prstGeom>
            <a:solidFill>
              <a:schemeClr val="accent2"/>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err="1">
                  <a:solidFill>
                    <a:schemeClr val="bg1"/>
                  </a:solidFill>
                  <a:latin typeface="+mj-lt"/>
                </a:rPr>
                <a:t>Dapr</a:t>
              </a:r>
              <a:endParaRPr lang="en-US" sz="2000">
                <a:solidFill>
                  <a:schemeClr val="bg1"/>
                </a:solidFill>
                <a:latin typeface="+mj-lt"/>
              </a:endParaRPr>
            </a:p>
            <a:p>
              <a:pPr algn="ctr" defTabSz="932472" fontAlgn="base">
                <a:spcBef>
                  <a:spcPct val="0"/>
                </a:spcBef>
                <a:spcAft>
                  <a:spcPct val="0"/>
                </a:spcAft>
              </a:pPr>
              <a:r>
                <a:rPr lang="en-US" sz="1200">
                  <a:solidFill>
                    <a:schemeClr val="bg1"/>
                  </a:solidFill>
                </a:rPr>
                <a:t>Operator</a:t>
              </a:r>
            </a:p>
          </p:txBody>
        </p:sp>
      </p:grpSp>
      <p:cxnSp>
        <p:nvCxnSpPr>
          <p:cNvPr id="285" name="Straight Arrow Connector 284">
            <a:extLst>
              <a:ext uri="{FF2B5EF4-FFF2-40B4-BE49-F238E27FC236}">
                <a16:creationId xmlns:a16="http://schemas.microsoft.com/office/drawing/2014/main" id="{F84FE32A-B989-481F-A568-701D463D4C2A}"/>
              </a:ext>
            </a:extLst>
          </p:cNvPr>
          <p:cNvCxnSpPr>
            <a:cxnSpLocks/>
          </p:cNvCxnSpPr>
          <p:nvPr/>
        </p:nvCxnSpPr>
        <p:spPr>
          <a:xfrm flipH="1">
            <a:off x="950815" y="2692589"/>
            <a:ext cx="1727996" cy="10236"/>
          </a:xfrm>
          <a:prstGeom prst="straightConnector1">
            <a:avLst/>
          </a:prstGeom>
          <a:ln w="22225">
            <a:solidFill>
              <a:schemeClr val="tx2"/>
            </a:solidFill>
            <a:prstDash val="dash"/>
            <a:headEnd type="arrow"/>
            <a:tailEnd type="none"/>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2EC50FB8-1AFE-433D-AF3C-1288BA8D94C6}"/>
              </a:ext>
            </a:extLst>
          </p:cNvPr>
          <p:cNvGrpSpPr/>
          <p:nvPr/>
        </p:nvGrpSpPr>
        <p:grpSpPr>
          <a:xfrm>
            <a:off x="598010" y="2349087"/>
            <a:ext cx="687003" cy="687003"/>
            <a:chOff x="840850" y="2562953"/>
            <a:chExt cx="914400" cy="914400"/>
          </a:xfrm>
        </p:grpSpPr>
        <p:sp>
          <p:nvSpPr>
            <p:cNvPr id="281" name="Oval 280">
              <a:extLst>
                <a:ext uri="{FF2B5EF4-FFF2-40B4-BE49-F238E27FC236}">
                  <a16:creationId xmlns:a16="http://schemas.microsoft.com/office/drawing/2014/main" id="{47E284A6-37C2-466E-B98F-D27D4A459F3B}"/>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82" name="Picture 281">
              <a:extLst>
                <a:ext uri="{FF2B5EF4-FFF2-40B4-BE49-F238E27FC236}">
                  <a16:creationId xmlns:a16="http://schemas.microsoft.com/office/drawing/2014/main" id="{DF5F75A3-D177-4811-BB80-04C8A2E10E69}"/>
                </a:ext>
              </a:extLst>
            </p:cNvPr>
            <p:cNvPicPr>
              <a:picLocks noChangeAspect="1"/>
            </p:cNvPicPr>
            <p:nvPr/>
          </p:nvPicPr>
          <p:blipFill>
            <a:blip r:embed="rId4">
              <a:duotone>
                <a:prstClr val="black"/>
                <a:schemeClr val="accent6">
                  <a:tint val="45000"/>
                  <a:satMod val="400000"/>
                </a:schemeClr>
              </a:duotone>
            </a:blip>
            <a:stretch>
              <a:fillRect/>
            </a:stretch>
          </p:blipFill>
          <p:spPr>
            <a:xfrm>
              <a:off x="1020737" y="2753701"/>
              <a:ext cx="554626" cy="532904"/>
            </a:xfrm>
            <a:prstGeom prst="rect">
              <a:avLst/>
            </a:prstGeom>
          </p:spPr>
        </p:pic>
      </p:grpSp>
      <p:sp>
        <p:nvSpPr>
          <p:cNvPr id="287" name="Rectangle 286">
            <a:extLst>
              <a:ext uri="{FF2B5EF4-FFF2-40B4-BE49-F238E27FC236}">
                <a16:creationId xmlns:a16="http://schemas.microsoft.com/office/drawing/2014/main" id="{93873865-CF10-422B-8915-0AC89BAF61FF}"/>
              </a:ext>
            </a:extLst>
          </p:cNvPr>
          <p:cNvSpPr/>
          <p:nvPr/>
        </p:nvSpPr>
        <p:spPr>
          <a:xfrm>
            <a:off x="1281283" y="2195801"/>
            <a:ext cx="1157480" cy="461665"/>
          </a:xfrm>
          <a:prstGeom prst="rect">
            <a:avLst/>
          </a:prstGeom>
          <a:noFill/>
          <a:ln>
            <a:noFill/>
          </a:ln>
        </p:spPr>
        <p:txBody>
          <a:bodyPr wrap="square" lIns="45720" tIns="45720" rIns="45720" bIns="45720">
            <a:spAutoFit/>
          </a:bodyPr>
          <a:lstStyle/>
          <a:p>
            <a:pPr lvl="0" algn="ctr" defTabSz="914367">
              <a:defRPr/>
            </a:pPr>
            <a:r>
              <a:rPr lang="en-US" sz="1200" spc="-10">
                <a:solidFill>
                  <a:schemeClr val="tx2"/>
                </a:solidFill>
                <a:cs typeface="Segoe UI" pitchFamily="34" charset="0"/>
              </a:rPr>
              <a:t>Deploys and manages Dapr</a:t>
            </a:r>
          </a:p>
        </p:txBody>
      </p:sp>
      <p:grpSp>
        <p:nvGrpSpPr>
          <p:cNvPr id="67" name="Group 66">
            <a:extLst>
              <a:ext uri="{FF2B5EF4-FFF2-40B4-BE49-F238E27FC236}">
                <a16:creationId xmlns:a16="http://schemas.microsoft.com/office/drawing/2014/main" id="{3B1DE6EF-2E41-46BC-BDDA-EB923D83B324}"/>
              </a:ext>
            </a:extLst>
          </p:cNvPr>
          <p:cNvGrpSpPr/>
          <p:nvPr/>
        </p:nvGrpSpPr>
        <p:grpSpPr>
          <a:xfrm>
            <a:off x="5531854" y="5458129"/>
            <a:ext cx="4304891" cy="890603"/>
            <a:chOff x="4716106" y="2300985"/>
            <a:chExt cx="5120640" cy="1059367"/>
          </a:xfrm>
        </p:grpSpPr>
        <p:sp>
          <p:nvSpPr>
            <p:cNvPr id="68" name="Rectangle 67">
              <a:extLst>
                <a:ext uri="{FF2B5EF4-FFF2-40B4-BE49-F238E27FC236}">
                  <a16:creationId xmlns:a16="http://schemas.microsoft.com/office/drawing/2014/main" id="{366417F0-742B-4CCA-8E0B-DCC98C78640E}"/>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69" name="Rounded Rectangle 5">
              <a:extLst>
                <a:ext uri="{FF2B5EF4-FFF2-40B4-BE49-F238E27FC236}">
                  <a16:creationId xmlns:a16="http://schemas.microsoft.com/office/drawing/2014/main" id="{22D6EDEF-95FB-482E-A4B8-1AFD2A68B4B8}"/>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70" name="Rounded Rectangle 5">
              <a:extLst>
                <a:ext uri="{FF2B5EF4-FFF2-40B4-BE49-F238E27FC236}">
                  <a16:creationId xmlns:a16="http://schemas.microsoft.com/office/drawing/2014/main" id="{919A9365-3CA1-4EE9-9667-E4BB5B746F7D}"/>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Node Divider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71" name="Rounded Rectangle 5">
              <a:extLst>
                <a:ext uri="{FF2B5EF4-FFF2-40B4-BE49-F238E27FC236}">
                  <a16:creationId xmlns:a16="http://schemas.microsoft.com/office/drawing/2014/main" id="{04FFE977-2CE7-4D45-84AB-EB76F7F03E0B}"/>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73" name="Rounded Rectangle 5">
              <a:extLst>
                <a:ext uri="{FF2B5EF4-FFF2-40B4-BE49-F238E27FC236}">
                  <a16:creationId xmlns:a16="http://schemas.microsoft.com/office/drawing/2014/main" id="{08CAB83C-AE5D-4274-BFBE-61B8C9D1D472}"/>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75" name="Group 74">
              <a:extLst>
                <a:ext uri="{FF2B5EF4-FFF2-40B4-BE49-F238E27FC236}">
                  <a16:creationId xmlns:a16="http://schemas.microsoft.com/office/drawing/2014/main" id="{524445C6-F4A7-47CD-8995-DD244CD8F7A2}"/>
                </a:ext>
              </a:extLst>
            </p:cNvPr>
            <p:cNvGrpSpPr/>
            <p:nvPr/>
          </p:nvGrpSpPr>
          <p:grpSpPr>
            <a:xfrm>
              <a:off x="6607814" y="2833245"/>
              <a:ext cx="1309074" cy="184666"/>
              <a:chOff x="8089308" y="2926711"/>
              <a:chExt cx="1309074" cy="184666"/>
            </a:xfrm>
          </p:grpSpPr>
          <p:cxnSp>
            <p:nvCxnSpPr>
              <p:cNvPr id="76" name="Straight Arrow Connector 75">
                <a:extLst>
                  <a:ext uri="{FF2B5EF4-FFF2-40B4-BE49-F238E27FC236}">
                    <a16:creationId xmlns:a16="http://schemas.microsoft.com/office/drawing/2014/main" id="{7EC4ABF3-0482-413E-8472-1E8027A23BAF}"/>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42CDED5B-E0F1-4046-A3CB-7A1376731CFE}"/>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grpSp>
        <p:nvGrpSpPr>
          <p:cNvPr id="47" name="Group 46">
            <a:extLst>
              <a:ext uri="{FF2B5EF4-FFF2-40B4-BE49-F238E27FC236}">
                <a16:creationId xmlns:a16="http://schemas.microsoft.com/office/drawing/2014/main" id="{F4278757-C554-47FA-A8D9-8A9BAC676D49}"/>
              </a:ext>
            </a:extLst>
          </p:cNvPr>
          <p:cNvGrpSpPr/>
          <p:nvPr/>
        </p:nvGrpSpPr>
        <p:grpSpPr>
          <a:xfrm>
            <a:off x="5531854" y="4575482"/>
            <a:ext cx="4304891" cy="890603"/>
            <a:chOff x="4716106" y="2300985"/>
            <a:chExt cx="5120640" cy="1059367"/>
          </a:xfrm>
        </p:grpSpPr>
        <p:sp>
          <p:nvSpPr>
            <p:cNvPr id="48" name="Rectangle 47">
              <a:extLst>
                <a:ext uri="{FF2B5EF4-FFF2-40B4-BE49-F238E27FC236}">
                  <a16:creationId xmlns:a16="http://schemas.microsoft.com/office/drawing/2014/main" id="{AD7BF9D9-2697-46E7-B89E-17D7446C051D}"/>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49" name="Rounded Rectangle 5">
              <a:extLst>
                <a:ext uri="{FF2B5EF4-FFF2-40B4-BE49-F238E27FC236}">
                  <a16:creationId xmlns:a16="http://schemas.microsoft.com/office/drawing/2014/main" id="{ED4CE119-7D2D-4A65-BB1D-B04B40FF5906}"/>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50" name="Rounded Rectangle 5">
              <a:extLst>
                <a:ext uri="{FF2B5EF4-FFF2-40B4-BE49-F238E27FC236}">
                  <a16:creationId xmlns:a16="http://schemas.microsoft.com/office/drawing/2014/main" id="{8285F4D9-AE08-4D3F-B280-BF79D0B9994D}"/>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Python Multiplier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51" name="Rounded Rectangle 5">
              <a:extLst>
                <a:ext uri="{FF2B5EF4-FFF2-40B4-BE49-F238E27FC236}">
                  <a16:creationId xmlns:a16="http://schemas.microsoft.com/office/drawing/2014/main" id="{CD922EE3-181B-49EF-9141-4B5E447E9260}"/>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52" name="Rounded Rectangle 5">
              <a:extLst>
                <a:ext uri="{FF2B5EF4-FFF2-40B4-BE49-F238E27FC236}">
                  <a16:creationId xmlns:a16="http://schemas.microsoft.com/office/drawing/2014/main" id="{7A23DFC2-44CF-4E9A-AFD4-ADB82D1A0179}"/>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53" name="Group 52">
              <a:extLst>
                <a:ext uri="{FF2B5EF4-FFF2-40B4-BE49-F238E27FC236}">
                  <a16:creationId xmlns:a16="http://schemas.microsoft.com/office/drawing/2014/main" id="{B5B4A29D-9C53-42F0-B84C-A2BCFA234B79}"/>
                </a:ext>
              </a:extLst>
            </p:cNvPr>
            <p:cNvGrpSpPr/>
            <p:nvPr/>
          </p:nvGrpSpPr>
          <p:grpSpPr>
            <a:xfrm>
              <a:off x="6607814" y="2833245"/>
              <a:ext cx="1309074" cy="184666"/>
              <a:chOff x="8089308" y="2926711"/>
              <a:chExt cx="1309074" cy="184666"/>
            </a:xfrm>
          </p:grpSpPr>
          <p:cxnSp>
            <p:nvCxnSpPr>
              <p:cNvPr id="54" name="Straight Arrow Connector 53">
                <a:extLst>
                  <a:ext uri="{FF2B5EF4-FFF2-40B4-BE49-F238E27FC236}">
                    <a16:creationId xmlns:a16="http://schemas.microsoft.com/office/drawing/2014/main" id="{B8BFC414-24DB-44E6-9342-1E3E2B4360E7}"/>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A90CA77E-8274-4508-9EAC-D31E245D9630}"/>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grpSp>
        <p:nvGrpSpPr>
          <p:cNvPr id="56" name="Group 55">
            <a:extLst>
              <a:ext uri="{FF2B5EF4-FFF2-40B4-BE49-F238E27FC236}">
                <a16:creationId xmlns:a16="http://schemas.microsoft.com/office/drawing/2014/main" id="{FB47F9A9-0D1E-41A9-A8BE-DC54395597A1}"/>
              </a:ext>
            </a:extLst>
          </p:cNvPr>
          <p:cNvGrpSpPr/>
          <p:nvPr/>
        </p:nvGrpSpPr>
        <p:grpSpPr>
          <a:xfrm>
            <a:off x="5531854" y="3692833"/>
            <a:ext cx="4304891" cy="890603"/>
            <a:chOff x="4716106" y="2300985"/>
            <a:chExt cx="5120640" cy="1059367"/>
          </a:xfrm>
        </p:grpSpPr>
        <p:sp>
          <p:nvSpPr>
            <p:cNvPr id="59" name="Rectangle 58">
              <a:extLst>
                <a:ext uri="{FF2B5EF4-FFF2-40B4-BE49-F238E27FC236}">
                  <a16:creationId xmlns:a16="http://schemas.microsoft.com/office/drawing/2014/main" id="{E9028D19-0FBF-4B24-A68B-087964769F6B}"/>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60" name="Rounded Rectangle 5">
              <a:extLst>
                <a:ext uri="{FF2B5EF4-FFF2-40B4-BE49-F238E27FC236}">
                  <a16:creationId xmlns:a16="http://schemas.microsoft.com/office/drawing/2014/main" id="{CED90F74-4C08-49BE-BF67-39BC7B836C3D}"/>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61" name="Rounded Rectangle 5">
              <a:extLst>
                <a:ext uri="{FF2B5EF4-FFF2-40B4-BE49-F238E27FC236}">
                  <a16:creationId xmlns:a16="http://schemas.microsoft.com/office/drawing/2014/main" id="{BB98267F-3ADE-4F9F-B7F1-398063F9A555}"/>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C# Subtractor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62" name="Rounded Rectangle 5">
              <a:extLst>
                <a:ext uri="{FF2B5EF4-FFF2-40B4-BE49-F238E27FC236}">
                  <a16:creationId xmlns:a16="http://schemas.microsoft.com/office/drawing/2014/main" id="{4AABAB72-1CE7-4996-BA36-F9D8B70F1D06}"/>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63" name="Rounded Rectangle 5">
              <a:extLst>
                <a:ext uri="{FF2B5EF4-FFF2-40B4-BE49-F238E27FC236}">
                  <a16:creationId xmlns:a16="http://schemas.microsoft.com/office/drawing/2014/main" id="{C993BE92-6A7B-4456-9C5C-3B25923C3F04}"/>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64" name="Group 63">
              <a:extLst>
                <a:ext uri="{FF2B5EF4-FFF2-40B4-BE49-F238E27FC236}">
                  <a16:creationId xmlns:a16="http://schemas.microsoft.com/office/drawing/2014/main" id="{27E6593F-2A15-4E34-A500-3F27F16FAACE}"/>
                </a:ext>
              </a:extLst>
            </p:cNvPr>
            <p:cNvGrpSpPr/>
            <p:nvPr/>
          </p:nvGrpSpPr>
          <p:grpSpPr>
            <a:xfrm>
              <a:off x="6607814" y="2833245"/>
              <a:ext cx="1309074" cy="184666"/>
              <a:chOff x="8089308" y="2926711"/>
              <a:chExt cx="1309074" cy="184666"/>
            </a:xfrm>
          </p:grpSpPr>
          <p:cxnSp>
            <p:nvCxnSpPr>
              <p:cNvPr id="65" name="Straight Arrow Connector 64">
                <a:extLst>
                  <a:ext uri="{FF2B5EF4-FFF2-40B4-BE49-F238E27FC236}">
                    <a16:creationId xmlns:a16="http://schemas.microsoft.com/office/drawing/2014/main" id="{2260CE90-3C47-4C08-8E38-E9A5F1A14538}"/>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EAE052-65AF-4B69-B501-97C0889A3988}"/>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grpSp>
        <p:nvGrpSpPr>
          <p:cNvPr id="9" name="Group 8">
            <a:extLst>
              <a:ext uri="{FF2B5EF4-FFF2-40B4-BE49-F238E27FC236}">
                <a16:creationId xmlns:a16="http://schemas.microsoft.com/office/drawing/2014/main" id="{DBBD5FF6-2613-4145-94ED-D018E2F1F6F3}"/>
              </a:ext>
            </a:extLst>
          </p:cNvPr>
          <p:cNvGrpSpPr/>
          <p:nvPr/>
        </p:nvGrpSpPr>
        <p:grpSpPr>
          <a:xfrm>
            <a:off x="6302641" y="2560849"/>
            <a:ext cx="4122406" cy="184666"/>
            <a:chOff x="6302641" y="2522749"/>
            <a:chExt cx="4122406" cy="184666"/>
          </a:xfrm>
        </p:grpSpPr>
        <p:cxnSp>
          <p:nvCxnSpPr>
            <p:cNvPr id="269" name="Straight Arrow Connector 268">
              <a:extLst>
                <a:ext uri="{FF2B5EF4-FFF2-40B4-BE49-F238E27FC236}">
                  <a16:creationId xmlns:a16="http://schemas.microsoft.com/office/drawing/2014/main" id="{4591C163-C70B-4D9C-88BC-C0FA500CA772}"/>
                </a:ext>
              </a:extLst>
            </p:cNvPr>
            <p:cNvCxnSpPr>
              <a:cxnSpLocks/>
            </p:cNvCxnSpPr>
            <p:nvPr/>
          </p:nvCxnSpPr>
          <p:spPr>
            <a:xfrm>
              <a:off x="6302641" y="2589447"/>
              <a:ext cx="4122406" cy="0"/>
            </a:xfrm>
            <a:prstGeom prst="straightConnector1">
              <a:avLst/>
            </a:prstGeom>
            <a:ln w="22225">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id="{33F16937-B07E-490A-BE99-FCF7A18DC98E}"/>
                </a:ext>
              </a:extLst>
            </p:cNvPr>
            <p:cNvSpPr/>
            <p:nvPr/>
          </p:nvSpPr>
          <p:spPr>
            <a:xfrm>
              <a:off x="8450752" y="2522749"/>
              <a:ext cx="1062437" cy="184666"/>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900">
                  <a:solidFill>
                    <a:schemeClr val="accent1"/>
                  </a:solidFill>
                  <a:cs typeface="Segoe UI Semibold" panose="020B0702040204020203" pitchFamily="34" charset="0"/>
                </a:rPr>
                <a:t>State management</a:t>
              </a:r>
            </a:p>
          </p:txBody>
        </p:sp>
      </p:grpSp>
      <p:grpSp>
        <p:nvGrpSpPr>
          <p:cNvPr id="78" name="Group 77">
            <a:extLst>
              <a:ext uri="{FF2B5EF4-FFF2-40B4-BE49-F238E27FC236}">
                <a16:creationId xmlns:a16="http://schemas.microsoft.com/office/drawing/2014/main" id="{15CBDB6D-63B6-45D5-BB1B-ABC7EBFDB878}"/>
              </a:ext>
            </a:extLst>
          </p:cNvPr>
          <p:cNvGrpSpPr/>
          <p:nvPr/>
        </p:nvGrpSpPr>
        <p:grpSpPr>
          <a:xfrm>
            <a:off x="5531854" y="1590842"/>
            <a:ext cx="4304891" cy="890603"/>
            <a:chOff x="4716106" y="2300985"/>
            <a:chExt cx="5120640" cy="1059367"/>
          </a:xfrm>
        </p:grpSpPr>
        <p:sp>
          <p:nvSpPr>
            <p:cNvPr id="79" name="Rectangle 78">
              <a:extLst>
                <a:ext uri="{FF2B5EF4-FFF2-40B4-BE49-F238E27FC236}">
                  <a16:creationId xmlns:a16="http://schemas.microsoft.com/office/drawing/2014/main" id="{EC895362-1111-4369-A8E4-E1E8112118F6}"/>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4" name="Rounded Rectangle 5">
              <a:extLst>
                <a:ext uri="{FF2B5EF4-FFF2-40B4-BE49-F238E27FC236}">
                  <a16:creationId xmlns:a16="http://schemas.microsoft.com/office/drawing/2014/main" id="{C2824BDF-FDED-40D5-B716-D7AF969789DD}"/>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90" name="Rounded Rectangle 5">
              <a:extLst>
                <a:ext uri="{FF2B5EF4-FFF2-40B4-BE49-F238E27FC236}">
                  <a16:creationId xmlns:a16="http://schemas.microsoft.com/office/drawing/2014/main" id="{FD331C5E-57F4-4E94-AA3A-85DB8674C44B}"/>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React Frontend</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91" name="Rounded Rectangle 5">
              <a:extLst>
                <a:ext uri="{FF2B5EF4-FFF2-40B4-BE49-F238E27FC236}">
                  <a16:creationId xmlns:a16="http://schemas.microsoft.com/office/drawing/2014/main" id="{1014AF43-E107-4D0C-AA2A-878010E881D9}"/>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92" name="Rounded Rectangle 5">
              <a:extLst>
                <a:ext uri="{FF2B5EF4-FFF2-40B4-BE49-F238E27FC236}">
                  <a16:creationId xmlns:a16="http://schemas.microsoft.com/office/drawing/2014/main" id="{626E6981-11B5-4808-AB62-63F76755D12B}"/>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93" name="Group 92">
              <a:extLst>
                <a:ext uri="{FF2B5EF4-FFF2-40B4-BE49-F238E27FC236}">
                  <a16:creationId xmlns:a16="http://schemas.microsoft.com/office/drawing/2014/main" id="{C1B48179-8CA3-47FC-BAF8-16EE34B566FF}"/>
                </a:ext>
              </a:extLst>
            </p:cNvPr>
            <p:cNvGrpSpPr/>
            <p:nvPr/>
          </p:nvGrpSpPr>
          <p:grpSpPr>
            <a:xfrm>
              <a:off x="6607814" y="2833245"/>
              <a:ext cx="1309074" cy="184666"/>
              <a:chOff x="8089308" y="2926711"/>
              <a:chExt cx="1309074" cy="184666"/>
            </a:xfrm>
          </p:grpSpPr>
          <p:cxnSp>
            <p:nvCxnSpPr>
              <p:cNvPr id="94" name="Straight Arrow Connector 93">
                <a:extLst>
                  <a:ext uri="{FF2B5EF4-FFF2-40B4-BE49-F238E27FC236}">
                    <a16:creationId xmlns:a16="http://schemas.microsoft.com/office/drawing/2014/main" id="{D9288317-C155-456C-81EA-6854D9F4EE81}"/>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4C5C4FE0-EB82-41B1-80E0-1EBF35414956}"/>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cxnSp>
        <p:nvCxnSpPr>
          <p:cNvPr id="270" name="Straight Arrow Connector 269">
            <a:extLst>
              <a:ext uri="{FF2B5EF4-FFF2-40B4-BE49-F238E27FC236}">
                <a16:creationId xmlns:a16="http://schemas.microsoft.com/office/drawing/2014/main" id="{48FD541A-0206-49E7-AD78-3B1F8D66D9ED}"/>
              </a:ext>
            </a:extLst>
          </p:cNvPr>
          <p:cNvCxnSpPr>
            <a:cxnSpLocks/>
          </p:cNvCxnSpPr>
          <p:nvPr/>
        </p:nvCxnSpPr>
        <p:spPr>
          <a:xfrm>
            <a:off x="6309784" y="2302392"/>
            <a:ext cx="0" cy="325155"/>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422D966D-DD26-408C-97A0-209002AC8BEB}"/>
              </a:ext>
            </a:extLst>
          </p:cNvPr>
          <p:cNvGrpSpPr/>
          <p:nvPr/>
        </p:nvGrpSpPr>
        <p:grpSpPr>
          <a:xfrm>
            <a:off x="5531854" y="2810184"/>
            <a:ext cx="4304891" cy="890603"/>
            <a:chOff x="4716106" y="2300985"/>
            <a:chExt cx="5120640" cy="1059367"/>
          </a:xfrm>
        </p:grpSpPr>
        <p:sp>
          <p:nvSpPr>
            <p:cNvPr id="81" name="Rectangle 80">
              <a:extLst>
                <a:ext uri="{FF2B5EF4-FFF2-40B4-BE49-F238E27FC236}">
                  <a16:creationId xmlns:a16="http://schemas.microsoft.com/office/drawing/2014/main" id="{4BAD9CD2-B517-4F2E-B633-FB3CB5B57400}"/>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2" name="Rounded Rectangle 5">
              <a:extLst>
                <a:ext uri="{FF2B5EF4-FFF2-40B4-BE49-F238E27FC236}">
                  <a16:creationId xmlns:a16="http://schemas.microsoft.com/office/drawing/2014/main" id="{4D8F9892-0B01-4B14-B605-14730EC378D6}"/>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83" name="Rounded Rectangle 5">
              <a:extLst>
                <a:ext uri="{FF2B5EF4-FFF2-40B4-BE49-F238E27FC236}">
                  <a16:creationId xmlns:a16="http://schemas.microsoft.com/office/drawing/2014/main" id="{B1CB323F-67D7-445B-9C46-08DCE04AB2AA}"/>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Go Adder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85" name="Rounded Rectangle 5">
              <a:extLst>
                <a:ext uri="{FF2B5EF4-FFF2-40B4-BE49-F238E27FC236}">
                  <a16:creationId xmlns:a16="http://schemas.microsoft.com/office/drawing/2014/main" id="{EC309920-3A3A-4F4B-AC9A-DBA6F3534670}"/>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86" name="Rounded Rectangle 5">
              <a:extLst>
                <a:ext uri="{FF2B5EF4-FFF2-40B4-BE49-F238E27FC236}">
                  <a16:creationId xmlns:a16="http://schemas.microsoft.com/office/drawing/2014/main" id="{68FCB45A-3695-43AB-A796-4F318E1A679C}"/>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87" name="Group 86">
              <a:extLst>
                <a:ext uri="{FF2B5EF4-FFF2-40B4-BE49-F238E27FC236}">
                  <a16:creationId xmlns:a16="http://schemas.microsoft.com/office/drawing/2014/main" id="{4022FC64-1C57-42CD-BF1E-4A02213F6ED0}"/>
                </a:ext>
              </a:extLst>
            </p:cNvPr>
            <p:cNvGrpSpPr/>
            <p:nvPr/>
          </p:nvGrpSpPr>
          <p:grpSpPr>
            <a:xfrm>
              <a:off x="6607814" y="2833245"/>
              <a:ext cx="1309074" cy="184666"/>
              <a:chOff x="8089308" y="2926711"/>
              <a:chExt cx="1309074" cy="184666"/>
            </a:xfrm>
          </p:grpSpPr>
          <p:cxnSp>
            <p:nvCxnSpPr>
              <p:cNvPr id="88" name="Straight Arrow Connector 87">
                <a:extLst>
                  <a:ext uri="{FF2B5EF4-FFF2-40B4-BE49-F238E27FC236}">
                    <a16:creationId xmlns:a16="http://schemas.microsoft.com/office/drawing/2014/main" id="{1853CB3D-14B3-4104-B158-870855132439}"/>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80CBDCE7-F962-4B70-AAAA-FD61A07B0570}"/>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cxnSp>
        <p:nvCxnSpPr>
          <p:cNvPr id="100" name="Straight Arrow Connector 99">
            <a:extLst>
              <a:ext uri="{FF2B5EF4-FFF2-40B4-BE49-F238E27FC236}">
                <a16:creationId xmlns:a16="http://schemas.microsoft.com/office/drawing/2014/main" id="{7C0C5DB4-2796-47BE-9CD8-B87817B589D2}"/>
              </a:ext>
            </a:extLst>
          </p:cNvPr>
          <p:cNvCxnSpPr>
            <a:cxnSpLocks/>
          </p:cNvCxnSpPr>
          <p:nvPr/>
        </p:nvCxnSpPr>
        <p:spPr>
          <a:xfrm flipH="1">
            <a:off x="4130041" y="2702825"/>
            <a:ext cx="587445" cy="0"/>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BD6E35D-D780-4ACB-9A1C-056B5CA514F8}"/>
              </a:ext>
            </a:extLst>
          </p:cNvPr>
          <p:cNvCxnSpPr>
            <a:cxnSpLocks/>
          </p:cNvCxnSpPr>
          <p:nvPr/>
        </p:nvCxnSpPr>
        <p:spPr>
          <a:xfrm flipH="1">
            <a:off x="4705351" y="2056812"/>
            <a:ext cx="967741"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77074E9-F4F7-40D9-9A3A-44A9DFA409FC}"/>
              </a:ext>
            </a:extLst>
          </p:cNvPr>
          <p:cNvCxnSpPr>
            <a:cxnSpLocks/>
          </p:cNvCxnSpPr>
          <p:nvPr/>
        </p:nvCxnSpPr>
        <p:spPr>
          <a:xfrm flipV="1">
            <a:off x="4712725" y="2056812"/>
            <a:ext cx="0" cy="4004033"/>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828F140-4F86-4510-8A6D-01B8CEF776CA}"/>
              </a:ext>
            </a:extLst>
          </p:cNvPr>
          <p:cNvCxnSpPr>
            <a:cxnSpLocks/>
          </p:cNvCxnSpPr>
          <p:nvPr/>
        </p:nvCxnSpPr>
        <p:spPr>
          <a:xfrm flipH="1">
            <a:off x="4705351" y="3257652"/>
            <a:ext cx="967741"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6D2E8FA-D94C-44C6-AE65-B569A84F7B40}"/>
              </a:ext>
            </a:extLst>
          </p:cNvPr>
          <p:cNvCxnSpPr>
            <a:cxnSpLocks/>
          </p:cNvCxnSpPr>
          <p:nvPr/>
        </p:nvCxnSpPr>
        <p:spPr>
          <a:xfrm flipH="1">
            <a:off x="4705351" y="4146769"/>
            <a:ext cx="967741"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B944D1C-56EB-4015-B902-06AF20FC3A38}"/>
              </a:ext>
            </a:extLst>
          </p:cNvPr>
          <p:cNvCxnSpPr>
            <a:cxnSpLocks/>
          </p:cNvCxnSpPr>
          <p:nvPr/>
        </p:nvCxnSpPr>
        <p:spPr>
          <a:xfrm flipH="1">
            <a:off x="4705351" y="5035886"/>
            <a:ext cx="967741"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247E62C-B9DB-4386-85CD-1E31D123D594}"/>
              </a:ext>
            </a:extLst>
          </p:cNvPr>
          <p:cNvCxnSpPr>
            <a:cxnSpLocks/>
          </p:cNvCxnSpPr>
          <p:nvPr/>
        </p:nvCxnSpPr>
        <p:spPr>
          <a:xfrm flipH="1">
            <a:off x="4705351" y="6053735"/>
            <a:ext cx="967741"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A200562-55C6-446B-B588-E9A4C45B40AD}"/>
              </a:ext>
            </a:extLst>
          </p:cNvPr>
          <p:cNvCxnSpPr>
            <a:cxnSpLocks/>
          </p:cNvCxnSpPr>
          <p:nvPr/>
        </p:nvCxnSpPr>
        <p:spPr>
          <a:xfrm flipH="1">
            <a:off x="5150224" y="2192970"/>
            <a:ext cx="522869"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7301303A-3154-4C60-B3DB-C34D9631278D}"/>
              </a:ext>
            </a:extLst>
          </p:cNvPr>
          <p:cNvCxnSpPr>
            <a:cxnSpLocks/>
          </p:cNvCxnSpPr>
          <p:nvPr/>
        </p:nvCxnSpPr>
        <p:spPr>
          <a:xfrm flipV="1">
            <a:off x="5149755" y="2192971"/>
            <a:ext cx="0" cy="3736342"/>
          </a:xfrm>
          <a:prstGeom prst="straightConnector1">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B30E046-38E7-424A-86FE-101BE71B5707}"/>
              </a:ext>
            </a:extLst>
          </p:cNvPr>
          <p:cNvCxnSpPr>
            <a:cxnSpLocks/>
          </p:cNvCxnSpPr>
          <p:nvPr/>
        </p:nvCxnSpPr>
        <p:spPr>
          <a:xfrm flipH="1">
            <a:off x="5150224" y="3412900"/>
            <a:ext cx="522869"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8FD496E-60B0-497A-B3D3-F0E1085FCA8D}"/>
              </a:ext>
            </a:extLst>
          </p:cNvPr>
          <p:cNvCxnSpPr>
            <a:cxnSpLocks/>
          </p:cNvCxnSpPr>
          <p:nvPr/>
        </p:nvCxnSpPr>
        <p:spPr>
          <a:xfrm flipH="1">
            <a:off x="5150224" y="4287587"/>
            <a:ext cx="522869"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7D358F0-8185-4A4A-AF38-98AB18724016}"/>
              </a:ext>
            </a:extLst>
          </p:cNvPr>
          <p:cNvCxnSpPr>
            <a:cxnSpLocks/>
          </p:cNvCxnSpPr>
          <p:nvPr/>
        </p:nvCxnSpPr>
        <p:spPr>
          <a:xfrm flipH="1">
            <a:off x="5150224" y="5178198"/>
            <a:ext cx="522869"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23D9A85-3446-4D22-ADD4-EAB722A29BD1}"/>
              </a:ext>
            </a:extLst>
          </p:cNvPr>
          <p:cNvCxnSpPr>
            <a:cxnSpLocks/>
          </p:cNvCxnSpPr>
          <p:nvPr/>
        </p:nvCxnSpPr>
        <p:spPr>
          <a:xfrm flipH="1">
            <a:off x="5150224" y="5921940"/>
            <a:ext cx="522869"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A0B52FF6-FD8C-4BE0-818F-93670648569A}"/>
              </a:ext>
            </a:extLst>
          </p:cNvPr>
          <p:cNvGrpSpPr/>
          <p:nvPr/>
        </p:nvGrpSpPr>
        <p:grpSpPr>
          <a:xfrm>
            <a:off x="10425047" y="1272539"/>
            <a:ext cx="1186790" cy="2935836"/>
            <a:chOff x="10425047" y="2731979"/>
            <a:chExt cx="1186790" cy="2935836"/>
          </a:xfrm>
        </p:grpSpPr>
        <p:sp>
          <p:nvSpPr>
            <p:cNvPr id="97" name="Rectangle 96">
              <a:extLst>
                <a:ext uri="{FF2B5EF4-FFF2-40B4-BE49-F238E27FC236}">
                  <a16:creationId xmlns:a16="http://schemas.microsoft.com/office/drawing/2014/main" id="{677F9D02-8423-4B64-8C45-19919161B33F}"/>
                </a:ext>
              </a:extLst>
            </p:cNvPr>
            <p:cNvSpPr/>
            <p:nvPr/>
          </p:nvSpPr>
          <p:spPr bwMode="auto">
            <a:xfrm>
              <a:off x="10425047" y="2731979"/>
              <a:ext cx="1186790" cy="2935836"/>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600">
                  <a:solidFill>
                    <a:srgbClr val="1A1A1A"/>
                  </a:solidFill>
                  <a:latin typeface="Segoe UI Semibold" panose="020B0702040204020203" pitchFamily="34" charset="0"/>
                  <a:cs typeface="Segoe UI Semibold" panose="020B0702040204020203" pitchFamily="34" charset="0"/>
                </a:rPr>
                <a:t>State stores</a:t>
              </a:r>
            </a:p>
          </p:txBody>
        </p:sp>
        <p:pic>
          <p:nvPicPr>
            <p:cNvPr id="98" name="Picture 97">
              <a:extLst>
                <a:ext uri="{FF2B5EF4-FFF2-40B4-BE49-F238E27FC236}">
                  <a16:creationId xmlns:a16="http://schemas.microsoft.com/office/drawing/2014/main" id="{5213670A-C1F2-49CB-AE03-FFDB5D390DEE}"/>
                </a:ext>
              </a:extLst>
            </p:cNvPr>
            <p:cNvPicPr>
              <a:picLocks noChangeAspect="1"/>
            </p:cNvPicPr>
            <p:nvPr/>
          </p:nvPicPr>
          <p:blipFill>
            <a:blip r:embed="rId5"/>
            <a:stretch>
              <a:fillRect/>
            </a:stretch>
          </p:blipFill>
          <p:spPr>
            <a:xfrm>
              <a:off x="10708828" y="4874253"/>
              <a:ext cx="619229" cy="524635"/>
            </a:xfrm>
            <a:prstGeom prst="rect">
              <a:avLst/>
            </a:prstGeom>
          </p:spPr>
        </p:pic>
        <p:pic>
          <p:nvPicPr>
            <p:cNvPr id="99" name="Picture 98">
              <a:extLst>
                <a:ext uri="{FF2B5EF4-FFF2-40B4-BE49-F238E27FC236}">
                  <a16:creationId xmlns:a16="http://schemas.microsoft.com/office/drawing/2014/main" id="{9B747C5D-EDAA-4D10-84B2-A6C676FB4AA3}"/>
                </a:ext>
              </a:extLst>
            </p:cNvPr>
            <p:cNvPicPr>
              <a:picLocks noChangeAspect="1"/>
            </p:cNvPicPr>
            <p:nvPr/>
          </p:nvPicPr>
          <p:blipFill>
            <a:blip r:embed="rId6"/>
            <a:stretch>
              <a:fillRect/>
            </a:stretch>
          </p:blipFill>
          <p:spPr>
            <a:xfrm>
              <a:off x="10783282" y="4244105"/>
              <a:ext cx="470321" cy="433643"/>
            </a:xfrm>
            <a:prstGeom prst="rect">
              <a:avLst/>
            </a:prstGeom>
          </p:spPr>
        </p:pic>
        <p:pic>
          <p:nvPicPr>
            <p:cNvPr id="109" name="Picture 108">
              <a:extLst>
                <a:ext uri="{FF2B5EF4-FFF2-40B4-BE49-F238E27FC236}">
                  <a16:creationId xmlns:a16="http://schemas.microsoft.com/office/drawing/2014/main" id="{D97CC38C-4343-490A-A68D-3C9E59F6BD86}"/>
                </a:ext>
              </a:extLst>
            </p:cNvPr>
            <p:cNvPicPr>
              <a:picLocks noChangeAspect="1"/>
            </p:cNvPicPr>
            <p:nvPr/>
          </p:nvPicPr>
          <p:blipFill>
            <a:blip r:embed="rId7"/>
            <a:stretch>
              <a:fillRect/>
            </a:stretch>
          </p:blipFill>
          <p:spPr>
            <a:xfrm>
              <a:off x="10779613" y="3640682"/>
              <a:ext cx="477659" cy="433643"/>
            </a:xfrm>
            <a:prstGeom prst="rect">
              <a:avLst/>
            </a:prstGeom>
          </p:spPr>
        </p:pic>
      </p:grpSp>
    </p:spTree>
    <p:extLst>
      <p:ext uri="{BB962C8B-B14F-4D97-AF65-F5344CB8AC3E}">
        <p14:creationId xmlns:p14="http://schemas.microsoft.com/office/powerpoint/2010/main" val="35265205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CFC4-769A-401B-B855-CF3E416A3DF4}"/>
              </a:ext>
            </a:extLst>
          </p:cNvPr>
          <p:cNvSpPr>
            <a:spLocks noGrp="1"/>
          </p:cNvSpPr>
          <p:nvPr>
            <p:ph type="title"/>
          </p:nvPr>
        </p:nvSpPr>
        <p:spPr>
          <a:xfrm>
            <a:off x="584200" y="457200"/>
            <a:ext cx="5508419" cy="433965"/>
          </a:xfrm>
        </p:spPr>
        <p:txBody>
          <a:bodyPr/>
          <a:lstStyle/>
          <a:p>
            <a:r>
              <a:rPr lang="en-US" sz="2400">
                <a:solidFill>
                  <a:schemeClr val="accent1"/>
                </a:solidFill>
              </a:rPr>
              <a:t>4A</a:t>
            </a:r>
            <a:r>
              <a:rPr lang="en-US"/>
              <a:t>  Pub Sub</a:t>
            </a:r>
          </a:p>
        </p:txBody>
      </p:sp>
      <p:sp>
        <p:nvSpPr>
          <p:cNvPr id="26" name="Rectangle 25">
            <a:extLst>
              <a:ext uri="{FF2B5EF4-FFF2-40B4-BE49-F238E27FC236}">
                <a16:creationId xmlns:a16="http://schemas.microsoft.com/office/drawing/2014/main" id="{EB2B83BF-BB0C-4904-BBC5-0F00D54F6C9A}"/>
              </a:ext>
            </a:extLst>
          </p:cNvPr>
          <p:cNvSpPr/>
          <p:nvPr/>
        </p:nvSpPr>
        <p:spPr bwMode="auto">
          <a:xfrm>
            <a:off x="0" y="1306113"/>
            <a:ext cx="12192000" cy="4799408"/>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nvGrpSpPr>
          <p:cNvPr id="6" name="Group 5">
            <a:extLst>
              <a:ext uri="{FF2B5EF4-FFF2-40B4-BE49-F238E27FC236}">
                <a16:creationId xmlns:a16="http://schemas.microsoft.com/office/drawing/2014/main" id="{48BF9A53-AAE2-43C4-AA81-F5D564EC99B8}"/>
              </a:ext>
            </a:extLst>
          </p:cNvPr>
          <p:cNvGrpSpPr/>
          <p:nvPr/>
        </p:nvGrpSpPr>
        <p:grpSpPr>
          <a:xfrm>
            <a:off x="1763062" y="2731621"/>
            <a:ext cx="4668694" cy="1953194"/>
            <a:chOff x="1763062" y="2731621"/>
            <a:chExt cx="4668694" cy="1953194"/>
          </a:xfrm>
        </p:grpSpPr>
        <p:cxnSp>
          <p:nvCxnSpPr>
            <p:cNvPr id="80" name="Straight Arrow Connector 79">
              <a:extLst>
                <a:ext uri="{FF2B5EF4-FFF2-40B4-BE49-F238E27FC236}">
                  <a16:creationId xmlns:a16="http://schemas.microsoft.com/office/drawing/2014/main" id="{781ABC05-05EF-4FA8-9BB3-CE101F678771}"/>
                </a:ext>
              </a:extLst>
            </p:cNvPr>
            <p:cNvCxnSpPr>
              <a:cxnSpLocks/>
            </p:cNvCxnSpPr>
            <p:nvPr/>
          </p:nvCxnSpPr>
          <p:spPr>
            <a:xfrm>
              <a:off x="6035801" y="2745907"/>
              <a:ext cx="395955" cy="0"/>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5611DA7-8196-4A4B-A954-BC51DE329ACB}"/>
                </a:ext>
              </a:extLst>
            </p:cNvPr>
            <p:cNvCxnSpPr>
              <a:cxnSpLocks/>
            </p:cNvCxnSpPr>
            <p:nvPr/>
          </p:nvCxnSpPr>
          <p:spPr>
            <a:xfrm>
              <a:off x="6035801" y="2731621"/>
              <a:ext cx="0" cy="1941822"/>
            </a:xfrm>
            <a:prstGeom prst="straightConnector1">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82A5B68-C55F-4A97-B33D-27AC519A0274}"/>
                </a:ext>
              </a:extLst>
            </p:cNvPr>
            <p:cNvCxnSpPr>
              <a:cxnSpLocks/>
              <a:stCxn id="74" idx="2"/>
            </p:cNvCxnSpPr>
            <p:nvPr/>
          </p:nvCxnSpPr>
          <p:spPr>
            <a:xfrm flipH="1">
              <a:off x="1776510" y="3612979"/>
              <a:ext cx="4762" cy="1071836"/>
            </a:xfrm>
            <a:prstGeom prst="straightConnector1">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1307BE6-0A81-4609-A16D-4CF27D59CEA4}"/>
                </a:ext>
              </a:extLst>
            </p:cNvPr>
            <p:cNvCxnSpPr>
              <a:cxnSpLocks/>
            </p:cNvCxnSpPr>
            <p:nvPr/>
          </p:nvCxnSpPr>
          <p:spPr>
            <a:xfrm>
              <a:off x="3909060" y="4684815"/>
              <a:ext cx="2522696" cy="0"/>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80040F-DEA2-4110-8DDA-8B78A7D3623D}"/>
                </a:ext>
              </a:extLst>
            </p:cNvPr>
            <p:cNvCxnSpPr>
              <a:cxnSpLocks/>
            </p:cNvCxnSpPr>
            <p:nvPr/>
          </p:nvCxnSpPr>
          <p:spPr>
            <a:xfrm>
              <a:off x="1763062" y="4684815"/>
              <a:ext cx="820118" cy="0"/>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911251EA-E6CE-4A3C-82D2-46720C1DBDB5}"/>
              </a:ext>
            </a:extLst>
          </p:cNvPr>
          <p:cNvGrpSpPr/>
          <p:nvPr/>
        </p:nvGrpSpPr>
        <p:grpSpPr>
          <a:xfrm>
            <a:off x="912592" y="1878836"/>
            <a:ext cx="4809852" cy="3580494"/>
            <a:chOff x="912592" y="1878836"/>
            <a:chExt cx="4809852" cy="3580494"/>
          </a:xfrm>
        </p:grpSpPr>
        <p:sp>
          <p:nvSpPr>
            <p:cNvPr id="60" name="Rectangle 59">
              <a:extLst>
                <a:ext uri="{FF2B5EF4-FFF2-40B4-BE49-F238E27FC236}">
                  <a16:creationId xmlns:a16="http://schemas.microsoft.com/office/drawing/2014/main" id="{4F5CC4EA-EAA8-44EE-8149-E218C9500FFA}"/>
                </a:ext>
              </a:extLst>
            </p:cNvPr>
            <p:cNvSpPr/>
            <p:nvPr/>
          </p:nvSpPr>
          <p:spPr>
            <a:xfrm>
              <a:off x="2795767" y="2347640"/>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74" name="Rounded Rectangle 5">
              <a:extLst>
                <a:ext uri="{FF2B5EF4-FFF2-40B4-BE49-F238E27FC236}">
                  <a16:creationId xmlns:a16="http://schemas.microsoft.com/office/drawing/2014/main" id="{D97DB0BC-E543-4AC4-B6AA-4E6F3C06AB91}"/>
                </a:ext>
              </a:extLst>
            </p:cNvPr>
            <p:cNvSpPr/>
            <p:nvPr/>
          </p:nvSpPr>
          <p:spPr bwMode="auto">
            <a:xfrm>
              <a:off x="912592" y="1878836"/>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75" name="Straight Arrow Connector 74">
              <a:extLst>
                <a:ext uri="{FF2B5EF4-FFF2-40B4-BE49-F238E27FC236}">
                  <a16:creationId xmlns:a16="http://schemas.microsoft.com/office/drawing/2014/main" id="{4DC08337-C65F-48F2-8C7E-F065D4BAA499}"/>
                </a:ext>
              </a:extLst>
            </p:cNvPr>
            <p:cNvCxnSpPr>
              <a:cxnSpLocks/>
            </p:cNvCxnSpPr>
            <p:nvPr/>
          </p:nvCxnSpPr>
          <p:spPr>
            <a:xfrm>
              <a:off x="2649952" y="2745907"/>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CE44A9A-0A5E-4A7C-8C41-DDCBFE7494CA}"/>
                </a:ext>
              </a:extLst>
            </p:cNvPr>
            <p:cNvGrpSpPr/>
            <p:nvPr/>
          </p:nvGrpSpPr>
          <p:grpSpPr>
            <a:xfrm>
              <a:off x="2636981" y="3996290"/>
              <a:ext cx="1463040" cy="1463040"/>
              <a:chOff x="3514758" y="3996290"/>
              <a:chExt cx="1463040" cy="1463040"/>
            </a:xfrm>
          </p:grpSpPr>
          <p:sp>
            <p:nvSpPr>
              <p:cNvPr id="77" name="Oval 76">
                <a:extLst>
                  <a:ext uri="{FF2B5EF4-FFF2-40B4-BE49-F238E27FC236}">
                    <a16:creationId xmlns:a16="http://schemas.microsoft.com/office/drawing/2014/main" id="{D01DA189-4A93-4382-B427-483A5B0A14D2}"/>
                  </a:ext>
                </a:extLst>
              </p:cNvPr>
              <p:cNvSpPr/>
              <p:nvPr/>
            </p:nvSpPr>
            <p:spPr bwMode="auto">
              <a:xfrm>
                <a:off x="3514758" y="3996290"/>
                <a:ext cx="1463040" cy="146304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76" name="Picture 75">
                <a:extLst>
                  <a:ext uri="{FF2B5EF4-FFF2-40B4-BE49-F238E27FC236}">
                    <a16:creationId xmlns:a16="http://schemas.microsoft.com/office/drawing/2014/main" id="{3E86278B-55FB-4BD0-8932-0AD3EDA2F360}"/>
                  </a:ext>
                </a:extLst>
              </p:cNvPr>
              <p:cNvPicPr>
                <a:picLocks noChangeAspect="1"/>
              </p:cNvPicPr>
              <p:nvPr/>
            </p:nvPicPr>
            <p:blipFill>
              <a:blip r:embed="rId3"/>
              <a:stretch>
                <a:fillRect/>
              </a:stretch>
            </p:blipFill>
            <p:spPr>
              <a:xfrm>
                <a:off x="3769812" y="4324129"/>
                <a:ext cx="952934" cy="807362"/>
              </a:xfrm>
              <a:prstGeom prst="rect">
                <a:avLst/>
              </a:prstGeom>
            </p:spPr>
          </p:pic>
        </p:grpSp>
        <p:sp>
          <p:nvSpPr>
            <p:cNvPr id="102" name="Rectangle 101">
              <a:extLst>
                <a:ext uri="{FF2B5EF4-FFF2-40B4-BE49-F238E27FC236}">
                  <a16:creationId xmlns:a16="http://schemas.microsoft.com/office/drawing/2014/main" id="{2E7820C7-4CE7-4E18-B4D1-94CFDB7599F4}"/>
                </a:ext>
              </a:extLst>
            </p:cNvPr>
            <p:cNvSpPr/>
            <p:nvPr/>
          </p:nvSpPr>
          <p:spPr>
            <a:xfrm>
              <a:off x="1648922" y="4773651"/>
              <a:ext cx="868138"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Publish</a:t>
              </a:r>
            </a:p>
          </p:txBody>
        </p:sp>
        <p:sp>
          <p:nvSpPr>
            <p:cNvPr id="78" name="Rectangle 77">
              <a:extLst>
                <a:ext uri="{FF2B5EF4-FFF2-40B4-BE49-F238E27FC236}">
                  <a16:creationId xmlns:a16="http://schemas.microsoft.com/office/drawing/2014/main" id="{A5B986F6-7B91-4D6C-852C-B6A516A74F64}"/>
                </a:ext>
              </a:extLst>
            </p:cNvPr>
            <p:cNvSpPr/>
            <p:nvPr/>
          </p:nvSpPr>
          <p:spPr>
            <a:xfrm>
              <a:off x="4069735" y="4773651"/>
              <a:ext cx="1163334"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Subscribe</a:t>
              </a:r>
            </a:p>
          </p:txBody>
        </p:sp>
        <p:grpSp>
          <p:nvGrpSpPr>
            <p:cNvPr id="5" name="Group 4">
              <a:extLst>
                <a:ext uri="{FF2B5EF4-FFF2-40B4-BE49-F238E27FC236}">
                  <a16:creationId xmlns:a16="http://schemas.microsoft.com/office/drawing/2014/main" id="{F1F95D17-EF0A-47B1-B443-FF7C3759B025}"/>
                </a:ext>
              </a:extLst>
            </p:cNvPr>
            <p:cNvGrpSpPr/>
            <p:nvPr/>
          </p:nvGrpSpPr>
          <p:grpSpPr>
            <a:xfrm>
              <a:off x="3985084" y="1878836"/>
              <a:ext cx="1737360" cy="1734143"/>
              <a:chOff x="3985084" y="1878836"/>
              <a:chExt cx="1737360" cy="1734143"/>
            </a:xfrm>
          </p:grpSpPr>
          <p:sp>
            <p:nvSpPr>
              <p:cNvPr id="65" name="Rounded Rectangle 5">
                <a:extLst>
                  <a:ext uri="{FF2B5EF4-FFF2-40B4-BE49-F238E27FC236}">
                    <a16:creationId xmlns:a16="http://schemas.microsoft.com/office/drawing/2014/main" id="{BC12F09B-2382-4DC8-B4B9-D062055059D0}"/>
                  </a:ext>
                </a:extLst>
              </p:cNvPr>
              <p:cNvSpPr/>
              <p:nvPr/>
            </p:nvSpPr>
            <p:spPr bwMode="auto">
              <a:xfrm>
                <a:off x="3985084" y="1878836"/>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731520" rIns="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React</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form</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pic>
            <p:nvPicPr>
              <p:cNvPr id="1026" name="Picture 2" descr="See the source image">
                <a:extLst>
                  <a:ext uri="{FF2B5EF4-FFF2-40B4-BE49-F238E27FC236}">
                    <a16:creationId xmlns:a16="http://schemas.microsoft.com/office/drawing/2014/main" id="{E1EF22A8-3525-41AF-AED9-A58BC90B0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857" y="2178745"/>
                <a:ext cx="597812" cy="59781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 name="Group 6">
            <a:extLst>
              <a:ext uri="{FF2B5EF4-FFF2-40B4-BE49-F238E27FC236}">
                <a16:creationId xmlns:a16="http://schemas.microsoft.com/office/drawing/2014/main" id="{CBCF1101-80EC-454E-B958-84F97F47CE8E}"/>
              </a:ext>
            </a:extLst>
          </p:cNvPr>
          <p:cNvGrpSpPr/>
          <p:nvPr/>
        </p:nvGrpSpPr>
        <p:grpSpPr>
          <a:xfrm>
            <a:off x="6469556" y="1878836"/>
            <a:ext cx="4843075" cy="3673051"/>
            <a:chOff x="6469556" y="1878836"/>
            <a:chExt cx="4843075" cy="3673051"/>
          </a:xfrm>
        </p:grpSpPr>
        <p:sp>
          <p:nvSpPr>
            <p:cNvPr id="30" name="Rectangle 29">
              <a:extLst>
                <a:ext uri="{FF2B5EF4-FFF2-40B4-BE49-F238E27FC236}">
                  <a16:creationId xmlns:a16="http://schemas.microsoft.com/office/drawing/2014/main" id="{6AB549B7-87B5-48E0-ABF4-20E6DA529060}"/>
                </a:ext>
              </a:extLst>
            </p:cNvPr>
            <p:cNvSpPr/>
            <p:nvPr/>
          </p:nvSpPr>
          <p:spPr>
            <a:xfrm>
              <a:off x="8352731" y="2347640"/>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58" name="Rounded Rectangle 5">
              <a:extLst>
                <a:ext uri="{FF2B5EF4-FFF2-40B4-BE49-F238E27FC236}">
                  <a16:creationId xmlns:a16="http://schemas.microsoft.com/office/drawing/2014/main" id="{C2F3B5FA-3565-4C77-A603-D9BB99DB7E09}"/>
                </a:ext>
              </a:extLst>
            </p:cNvPr>
            <p:cNvSpPr/>
            <p:nvPr/>
          </p:nvSpPr>
          <p:spPr bwMode="auto">
            <a:xfrm>
              <a:off x="6469556" y="1878836"/>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59" name="Straight Arrow Connector 58">
              <a:extLst>
                <a:ext uri="{FF2B5EF4-FFF2-40B4-BE49-F238E27FC236}">
                  <a16:creationId xmlns:a16="http://schemas.microsoft.com/office/drawing/2014/main" id="{33FB333D-329E-4B6E-BEF3-E072F3BA985E}"/>
                </a:ext>
              </a:extLst>
            </p:cNvPr>
            <p:cNvCxnSpPr>
              <a:cxnSpLocks/>
            </p:cNvCxnSpPr>
            <p:nvPr/>
          </p:nvCxnSpPr>
          <p:spPr>
            <a:xfrm>
              <a:off x="8206916" y="2745907"/>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E4D023E-F25B-4068-99CC-AFD5F864404E}"/>
                </a:ext>
              </a:extLst>
            </p:cNvPr>
            <p:cNvSpPr/>
            <p:nvPr/>
          </p:nvSpPr>
          <p:spPr>
            <a:xfrm>
              <a:off x="8352731" y="428654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62" name="Rounded Rectangle 5">
              <a:extLst>
                <a:ext uri="{FF2B5EF4-FFF2-40B4-BE49-F238E27FC236}">
                  <a16:creationId xmlns:a16="http://schemas.microsoft.com/office/drawing/2014/main" id="{4FD3737C-FBD6-4C01-AC36-A111501A0BE3}"/>
                </a:ext>
              </a:extLst>
            </p:cNvPr>
            <p:cNvSpPr/>
            <p:nvPr/>
          </p:nvSpPr>
          <p:spPr bwMode="auto">
            <a:xfrm>
              <a:off x="6469556" y="3817744"/>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63" name="Straight Arrow Connector 62">
              <a:extLst>
                <a:ext uri="{FF2B5EF4-FFF2-40B4-BE49-F238E27FC236}">
                  <a16:creationId xmlns:a16="http://schemas.microsoft.com/office/drawing/2014/main" id="{AE69002A-298A-4DFE-9B24-F3F9BB092375}"/>
                </a:ext>
              </a:extLst>
            </p:cNvPr>
            <p:cNvCxnSpPr>
              <a:cxnSpLocks/>
            </p:cNvCxnSpPr>
            <p:nvPr/>
          </p:nvCxnSpPr>
          <p:spPr>
            <a:xfrm>
              <a:off x="8206916" y="4684815"/>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0B65DC2-9213-433F-A265-6295497CF692}"/>
                </a:ext>
              </a:extLst>
            </p:cNvPr>
            <p:cNvGrpSpPr/>
            <p:nvPr/>
          </p:nvGrpSpPr>
          <p:grpSpPr>
            <a:xfrm>
              <a:off x="9575271" y="1878836"/>
              <a:ext cx="1737360" cy="1734143"/>
              <a:chOff x="9632421" y="1878836"/>
              <a:chExt cx="1737360" cy="1734143"/>
            </a:xfrm>
          </p:grpSpPr>
          <p:sp>
            <p:nvSpPr>
              <p:cNvPr id="28" name="Rounded Rectangle 5">
                <a:extLst>
                  <a:ext uri="{FF2B5EF4-FFF2-40B4-BE49-F238E27FC236}">
                    <a16:creationId xmlns:a16="http://schemas.microsoft.com/office/drawing/2014/main" id="{2F2166E6-E5D3-481B-819E-4C567F690E5E}"/>
                  </a:ext>
                </a:extLst>
              </p:cNvPr>
              <p:cNvSpPr/>
              <p:nvPr/>
            </p:nvSpPr>
            <p:spPr bwMode="auto">
              <a:xfrm>
                <a:off x="9632421" y="1878836"/>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6400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Node</a:t>
                </a:r>
                <a:br>
                  <a:rPr lang="en-US" sz="1600">
                    <a:solidFill>
                      <a:schemeClr val="tx1"/>
                    </a:solidFill>
                    <a:latin typeface="+mj-lt"/>
                  </a:rPr>
                </a:br>
                <a:r>
                  <a:rPr lang="en-US" sz="1600">
                    <a:solidFill>
                      <a:schemeClr val="tx1"/>
                    </a:solidFill>
                    <a:latin typeface="+mj-lt"/>
                  </a:rPr>
                  <a:t>subscriber</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29" name="code samples" descr="code samples">
                <a:extLst>
                  <a:ext uri="{FF2B5EF4-FFF2-40B4-BE49-F238E27FC236}">
                    <a16:creationId xmlns:a16="http://schemas.microsoft.com/office/drawing/2014/main" id="{BFD406E2-EB52-4BA1-A2BE-8EA432FF435B}"/>
                  </a:ext>
                </a:extLst>
              </p:cNvPr>
              <p:cNvGrpSpPr/>
              <p:nvPr/>
            </p:nvGrpSpPr>
            <p:grpSpPr>
              <a:xfrm>
                <a:off x="10293151" y="2370541"/>
                <a:ext cx="500554" cy="253214"/>
                <a:chOff x="2548477" y="4015530"/>
                <a:chExt cx="500554" cy="253214"/>
              </a:xfrm>
            </p:grpSpPr>
            <p:sp>
              <p:nvSpPr>
                <p:cNvPr id="31" name="Freeform: Shape 30">
                  <a:extLst>
                    <a:ext uri="{FF2B5EF4-FFF2-40B4-BE49-F238E27FC236}">
                      <a16:creationId xmlns:a16="http://schemas.microsoft.com/office/drawing/2014/main" id="{968FF0E8-31B9-44C5-8252-3E69B172F35E}"/>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F9A3EF-0022-462D-9D6B-56823C07F8E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A9F85BE-7C6C-4F7C-90E3-40096C53D798}"/>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89BE99B-9601-43A9-84A4-47CB9F86B24B}"/>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0D32469-B076-4659-8767-150EE72E3DE0}"/>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grpSp>
          <p:nvGrpSpPr>
            <p:cNvPr id="39" name="Group 38">
              <a:extLst>
                <a:ext uri="{FF2B5EF4-FFF2-40B4-BE49-F238E27FC236}">
                  <a16:creationId xmlns:a16="http://schemas.microsoft.com/office/drawing/2014/main" id="{F0942B0B-ED8E-49B5-B893-12DFAF9AA5D2}"/>
                </a:ext>
              </a:extLst>
            </p:cNvPr>
            <p:cNvGrpSpPr/>
            <p:nvPr/>
          </p:nvGrpSpPr>
          <p:grpSpPr>
            <a:xfrm>
              <a:off x="9575271" y="3817744"/>
              <a:ext cx="1737360" cy="1734143"/>
              <a:chOff x="9632421" y="1878836"/>
              <a:chExt cx="1737360" cy="1734143"/>
            </a:xfrm>
          </p:grpSpPr>
          <p:sp>
            <p:nvSpPr>
              <p:cNvPr id="40" name="Rounded Rectangle 5">
                <a:extLst>
                  <a:ext uri="{FF2B5EF4-FFF2-40B4-BE49-F238E27FC236}">
                    <a16:creationId xmlns:a16="http://schemas.microsoft.com/office/drawing/2014/main" id="{8B66AA2E-66CA-428C-A5AC-CFA79E0776EC}"/>
                  </a:ext>
                </a:extLst>
              </p:cNvPr>
              <p:cNvSpPr/>
              <p:nvPr/>
            </p:nvSpPr>
            <p:spPr bwMode="auto">
              <a:xfrm>
                <a:off x="9632421" y="1878836"/>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6400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Python</a:t>
                </a:r>
                <a:br>
                  <a:rPr lang="en-US" sz="1600">
                    <a:solidFill>
                      <a:schemeClr val="tx1"/>
                    </a:solidFill>
                    <a:latin typeface="+mj-lt"/>
                  </a:rPr>
                </a:br>
                <a:r>
                  <a:rPr lang="en-US" sz="1600">
                    <a:solidFill>
                      <a:schemeClr val="tx1"/>
                    </a:solidFill>
                    <a:latin typeface="+mj-lt"/>
                  </a:rPr>
                  <a:t>subscriber</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42" name="code samples" descr="code samples">
                <a:extLst>
                  <a:ext uri="{FF2B5EF4-FFF2-40B4-BE49-F238E27FC236}">
                    <a16:creationId xmlns:a16="http://schemas.microsoft.com/office/drawing/2014/main" id="{2CAFB06F-329B-49B1-98F9-E0A6238BF813}"/>
                  </a:ext>
                </a:extLst>
              </p:cNvPr>
              <p:cNvGrpSpPr/>
              <p:nvPr/>
            </p:nvGrpSpPr>
            <p:grpSpPr>
              <a:xfrm>
                <a:off x="10293151" y="2370541"/>
                <a:ext cx="500554" cy="253214"/>
                <a:chOff x="2548477" y="4015530"/>
                <a:chExt cx="500554" cy="253214"/>
              </a:xfrm>
            </p:grpSpPr>
            <p:sp>
              <p:nvSpPr>
                <p:cNvPr id="44" name="Freeform: Shape 43">
                  <a:extLst>
                    <a:ext uri="{FF2B5EF4-FFF2-40B4-BE49-F238E27FC236}">
                      <a16:creationId xmlns:a16="http://schemas.microsoft.com/office/drawing/2014/main" id="{B8C3425B-5CAE-42E9-B0A0-A94D2437FDE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7FDA392-D058-443A-90F9-5C9D76CE9B84}"/>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5BB649A-D050-458E-BAA2-8226710D749C}"/>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3360F67-DE8E-4353-8FD3-3A34D2D7BC4D}"/>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BE90B07-5527-4EF4-8160-1FD494E0163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8608031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2E5F5F2-1FB0-4BDC-8C6C-273EEA53A640}"/>
              </a:ext>
            </a:extLst>
          </p:cNvPr>
          <p:cNvSpPr/>
          <p:nvPr/>
        </p:nvSpPr>
        <p:spPr bwMode="auto">
          <a:xfrm>
            <a:off x="1607329" y="1272539"/>
            <a:ext cx="10027500" cy="5195687"/>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3" name="Title 2">
            <a:extLst>
              <a:ext uri="{FF2B5EF4-FFF2-40B4-BE49-F238E27FC236}">
                <a16:creationId xmlns:a16="http://schemas.microsoft.com/office/drawing/2014/main" id="{FDD4ECA8-AF69-4687-BB53-CA224A93DAB1}"/>
              </a:ext>
            </a:extLst>
          </p:cNvPr>
          <p:cNvSpPr>
            <a:spLocks noGrp="1"/>
          </p:cNvSpPr>
          <p:nvPr>
            <p:ph type="title"/>
          </p:nvPr>
        </p:nvSpPr>
        <p:spPr>
          <a:xfrm>
            <a:off x="584200" y="457200"/>
            <a:ext cx="5508419" cy="433965"/>
          </a:xfrm>
        </p:spPr>
        <p:txBody>
          <a:bodyPr/>
          <a:lstStyle/>
          <a:p>
            <a:r>
              <a:rPr lang="en-US" sz="2400" dirty="0">
                <a:solidFill>
                  <a:schemeClr val="accent1"/>
                </a:solidFill>
              </a:rPr>
              <a:t>4B</a:t>
            </a:r>
            <a:r>
              <a:rPr lang="en-US" dirty="0"/>
              <a:t>  Pub Sub Kubernetes sample</a:t>
            </a:r>
          </a:p>
        </p:txBody>
      </p:sp>
      <p:pic>
        <p:nvPicPr>
          <p:cNvPr id="58" name="Picture 57">
            <a:extLst>
              <a:ext uri="{FF2B5EF4-FFF2-40B4-BE49-F238E27FC236}">
                <a16:creationId xmlns:a16="http://schemas.microsoft.com/office/drawing/2014/main" id="{5CBFA7A9-B61B-4788-B8B0-28D36F22161B}"/>
              </a:ext>
            </a:extLst>
          </p:cNvPr>
          <p:cNvPicPr>
            <a:picLocks noChangeAspect="1"/>
          </p:cNvPicPr>
          <p:nvPr/>
        </p:nvPicPr>
        <p:blipFill>
          <a:blip r:embed="rId3"/>
          <a:stretch>
            <a:fillRect/>
          </a:stretch>
        </p:blipFill>
        <p:spPr>
          <a:xfrm>
            <a:off x="6301232" y="906701"/>
            <a:ext cx="584629" cy="584629"/>
          </a:xfrm>
          <a:prstGeom prst="rect">
            <a:avLst/>
          </a:prstGeom>
          <a:effectLst>
            <a:outerShdw blurRad="152400" sx="102000" sy="102000" algn="ctr" rotWithShape="0">
              <a:prstClr val="black">
                <a:alpha val="40000"/>
              </a:prstClr>
            </a:outerShdw>
          </a:effectLst>
        </p:spPr>
      </p:pic>
      <p:grpSp>
        <p:nvGrpSpPr>
          <p:cNvPr id="17" name="Group 16">
            <a:extLst>
              <a:ext uri="{FF2B5EF4-FFF2-40B4-BE49-F238E27FC236}">
                <a16:creationId xmlns:a16="http://schemas.microsoft.com/office/drawing/2014/main" id="{F0F4E955-9F6D-46CC-8ADD-077DE76C02C9}"/>
              </a:ext>
            </a:extLst>
          </p:cNvPr>
          <p:cNvGrpSpPr/>
          <p:nvPr/>
        </p:nvGrpSpPr>
        <p:grpSpPr>
          <a:xfrm>
            <a:off x="4189634" y="1463842"/>
            <a:ext cx="1920240" cy="1645920"/>
            <a:chOff x="977378" y="2300985"/>
            <a:chExt cx="1920240" cy="1645920"/>
          </a:xfrm>
        </p:grpSpPr>
        <p:sp>
          <p:nvSpPr>
            <p:cNvPr id="190" name="Rectangle 189">
              <a:extLst>
                <a:ext uri="{FF2B5EF4-FFF2-40B4-BE49-F238E27FC236}">
                  <a16:creationId xmlns:a16="http://schemas.microsoft.com/office/drawing/2014/main" id="{1809A037-EE9F-4478-9BBE-EBFAD78AA4E8}"/>
                </a:ext>
              </a:extLst>
            </p:cNvPr>
            <p:cNvSpPr/>
            <p:nvPr/>
          </p:nvSpPr>
          <p:spPr bwMode="auto">
            <a:xfrm>
              <a:off x="977378" y="2300985"/>
              <a:ext cx="19202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400">
                  <a:solidFill>
                    <a:srgbClr val="1A1A1A"/>
                  </a:solidFill>
                  <a:latin typeface="Segoe UI Semibold" panose="020B0702040204020203" pitchFamily="34" charset="0"/>
                  <a:cs typeface="Segoe UI Semibold" panose="020B0702040204020203" pitchFamily="34" charset="0"/>
                </a:rPr>
                <a:t>Pod</a:t>
              </a:r>
            </a:p>
          </p:txBody>
        </p:sp>
        <p:sp>
          <p:nvSpPr>
            <p:cNvPr id="205" name="Rounded Rectangle 5">
              <a:extLst>
                <a:ext uri="{FF2B5EF4-FFF2-40B4-BE49-F238E27FC236}">
                  <a16:creationId xmlns:a16="http://schemas.microsoft.com/office/drawing/2014/main" id="{42BA760B-072D-4285-BD96-897687380C76}"/>
                </a:ext>
              </a:extLst>
            </p:cNvPr>
            <p:cNvSpPr/>
            <p:nvPr/>
          </p:nvSpPr>
          <p:spPr bwMode="auto">
            <a:xfrm>
              <a:off x="107116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spc="300">
                  <a:solidFill>
                    <a:schemeClr val="tx1"/>
                  </a:solidFill>
                  <a:latin typeface="+mj-lt"/>
                </a:rPr>
                <a:t>CONTAINER</a:t>
              </a:r>
              <a:endParaRPr kumimoji="0" lang="en-US" sz="1000" i="0" u="none" strike="noStrike" kern="1200" cap="none" spc="300" normalizeH="0" baseline="0" noProof="0">
                <a:ln>
                  <a:noFill/>
                </a:ln>
                <a:solidFill>
                  <a:schemeClr val="tx1"/>
                </a:solidFill>
                <a:effectLst/>
                <a:uLnTx/>
                <a:uFillTx/>
                <a:latin typeface="+mj-lt"/>
              </a:endParaRPr>
            </a:p>
          </p:txBody>
        </p:sp>
        <p:sp>
          <p:nvSpPr>
            <p:cNvPr id="207" name="Rounded Rectangle 5">
              <a:extLst>
                <a:ext uri="{FF2B5EF4-FFF2-40B4-BE49-F238E27FC236}">
                  <a16:creationId xmlns:a16="http://schemas.microsoft.com/office/drawing/2014/main" id="{4765E6D0-FB1D-49D8-BC9B-5798245D366F}"/>
                </a:ext>
              </a:extLst>
            </p:cNvPr>
            <p:cNvSpPr/>
            <p:nvPr/>
          </p:nvSpPr>
          <p:spPr bwMode="auto">
            <a:xfrm>
              <a:off x="1208325" y="3036972"/>
              <a:ext cx="1463040" cy="731520"/>
            </a:xfrm>
            <a:prstGeom prst="rect">
              <a:avLst/>
            </a:prstGeom>
            <a:solidFill>
              <a:schemeClr val="accent2"/>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err="1">
                  <a:solidFill>
                    <a:schemeClr val="bg1"/>
                  </a:solidFill>
                  <a:latin typeface="+mj-lt"/>
                </a:rPr>
                <a:t>Dapr</a:t>
              </a:r>
              <a:endParaRPr lang="en-US" sz="2000">
                <a:solidFill>
                  <a:schemeClr val="bg1"/>
                </a:solidFill>
                <a:latin typeface="+mj-lt"/>
              </a:endParaRPr>
            </a:p>
            <a:p>
              <a:pPr algn="ctr" defTabSz="932472" fontAlgn="base">
                <a:spcBef>
                  <a:spcPct val="0"/>
                </a:spcBef>
                <a:spcAft>
                  <a:spcPct val="0"/>
                </a:spcAft>
              </a:pPr>
              <a:r>
                <a:rPr lang="en-US" sz="1400">
                  <a:solidFill>
                    <a:schemeClr val="bg1"/>
                  </a:solidFill>
                </a:rPr>
                <a:t>Operator</a:t>
              </a:r>
            </a:p>
          </p:txBody>
        </p:sp>
      </p:grpSp>
      <p:cxnSp>
        <p:nvCxnSpPr>
          <p:cNvPr id="285" name="Straight Arrow Connector 284">
            <a:extLst>
              <a:ext uri="{FF2B5EF4-FFF2-40B4-BE49-F238E27FC236}">
                <a16:creationId xmlns:a16="http://schemas.microsoft.com/office/drawing/2014/main" id="{F84FE32A-B989-481F-A568-701D463D4C2A}"/>
              </a:ext>
            </a:extLst>
          </p:cNvPr>
          <p:cNvCxnSpPr>
            <a:cxnSpLocks/>
          </p:cNvCxnSpPr>
          <p:nvPr/>
        </p:nvCxnSpPr>
        <p:spPr>
          <a:xfrm flipH="1">
            <a:off x="2610356" y="2804425"/>
            <a:ext cx="1812704" cy="0"/>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93873865-CF10-422B-8915-0AC89BAF61FF}"/>
              </a:ext>
            </a:extLst>
          </p:cNvPr>
          <p:cNvSpPr/>
          <p:nvPr/>
        </p:nvSpPr>
        <p:spPr>
          <a:xfrm>
            <a:off x="1649376" y="2061459"/>
            <a:ext cx="2159395" cy="276999"/>
          </a:xfrm>
          <a:prstGeom prst="rect">
            <a:avLst/>
          </a:prstGeom>
          <a:noFill/>
          <a:ln>
            <a:noFill/>
          </a:ln>
        </p:spPr>
        <p:txBody>
          <a:bodyPr wrap="square" lIns="45720" tIns="45720" rIns="45720" bIns="45720">
            <a:spAutoFit/>
          </a:bodyPr>
          <a:lstStyle/>
          <a:p>
            <a:pPr lvl="0" algn="ctr" defTabSz="914367">
              <a:defRPr/>
            </a:pPr>
            <a:r>
              <a:rPr lang="en-US" sz="1200" spc="-10">
                <a:solidFill>
                  <a:schemeClr val="tx2"/>
                </a:solidFill>
                <a:cs typeface="Segoe UI" pitchFamily="34" charset="0"/>
              </a:rPr>
              <a:t>Deploys and manages Dapr</a:t>
            </a:r>
          </a:p>
        </p:txBody>
      </p:sp>
      <p:grpSp>
        <p:nvGrpSpPr>
          <p:cNvPr id="96" name="Group 95">
            <a:extLst>
              <a:ext uri="{FF2B5EF4-FFF2-40B4-BE49-F238E27FC236}">
                <a16:creationId xmlns:a16="http://schemas.microsoft.com/office/drawing/2014/main" id="{8CDDED87-BA1E-4D4A-85C6-1DFFE9720283}"/>
              </a:ext>
            </a:extLst>
          </p:cNvPr>
          <p:cNvGrpSpPr/>
          <p:nvPr/>
        </p:nvGrpSpPr>
        <p:grpSpPr>
          <a:xfrm>
            <a:off x="7118965" y="3390395"/>
            <a:ext cx="4304891" cy="890603"/>
            <a:chOff x="4716106" y="2300985"/>
            <a:chExt cx="5120640" cy="1059367"/>
          </a:xfrm>
        </p:grpSpPr>
        <p:sp>
          <p:nvSpPr>
            <p:cNvPr id="97" name="Rectangle 96">
              <a:extLst>
                <a:ext uri="{FF2B5EF4-FFF2-40B4-BE49-F238E27FC236}">
                  <a16:creationId xmlns:a16="http://schemas.microsoft.com/office/drawing/2014/main" id="{D0447519-B887-498D-BB50-8FFC4B9369C9}"/>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8" name="Rounded Rectangle 5">
              <a:extLst>
                <a:ext uri="{FF2B5EF4-FFF2-40B4-BE49-F238E27FC236}">
                  <a16:creationId xmlns:a16="http://schemas.microsoft.com/office/drawing/2014/main" id="{0A79B436-9E2C-4C83-BEA5-5503180BACDD}"/>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99" name="Rounded Rectangle 5">
              <a:extLst>
                <a:ext uri="{FF2B5EF4-FFF2-40B4-BE49-F238E27FC236}">
                  <a16:creationId xmlns:a16="http://schemas.microsoft.com/office/drawing/2014/main" id="{D708C7E0-0DA0-4ED4-9F1E-4145F44BD28B}"/>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Python subscriber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109" name="Rounded Rectangle 5">
              <a:extLst>
                <a:ext uri="{FF2B5EF4-FFF2-40B4-BE49-F238E27FC236}">
                  <a16:creationId xmlns:a16="http://schemas.microsoft.com/office/drawing/2014/main" id="{461DA764-4D88-4B5C-ACA5-44D84AEC81A8}"/>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110" name="Rounded Rectangle 5">
              <a:extLst>
                <a:ext uri="{FF2B5EF4-FFF2-40B4-BE49-F238E27FC236}">
                  <a16:creationId xmlns:a16="http://schemas.microsoft.com/office/drawing/2014/main" id="{B52F7367-D0D7-4FEA-9305-45311ED33196}"/>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115" name="Group 114">
              <a:extLst>
                <a:ext uri="{FF2B5EF4-FFF2-40B4-BE49-F238E27FC236}">
                  <a16:creationId xmlns:a16="http://schemas.microsoft.com/office/drawing/2014/main" id="{D17442F1-837A-4099-AC16-85B176C376E8}"/>
                </a:ext>
              </a:extLst>
            </p:cNvPr>
            <p:cNvGrpSpPr/>
            <p:nvPr/>
          </p:nvGrpSpPr>
          <p:grpSpPr>
            <a:xfrm>
              <a:off x="6607814" y="2833245"/>
              <a:ext cx="1309074" cy="184666"/>
              <a:chOff x="8089308" y="2926711"/>
              <a:chExt cx="1309074" cy="184666"/>
            </a:xfrm>
          </p:grpSpPr>
          <p:cxnSp>
            <p:nvCxnSpPr>
              <p:cNvPr id="116" name="Straight Arrow Connector 115">
                <a:extLst>
                  <a:ext uri="{FF2B5EF4-FFF2-40B4-BE49-F238E27FC236}">
                    <a16:creationId xmlns:a16="http://schemas.microsoft.com/office/drawing/2014/main" id="{9CFE417E-AA94-41EA-9905-DF2AD3378C36}"/>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0CCE7432-C282-4701-B154-E2619F872BAE}"/>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grpSp>
        <p:nvGrpSpPr>
          <p:cNvPr id="118" name="Group 117">
            <a:extLst>
              <a:ext uri="{FF2B5EF4-FFF2-40B4-BE49-F238E27FC236}">
                <a16:creationId xmlns:a16="http://schemas.microsoft.com/office/drawing/2014/main" id="{CE0EBCD3-34AD-4522-8F1C-A559920DECB3}"/>
              </a:ext>
            </a:extLst>
          </p:cNvPr>
          <p:cNvGrpSpPr/>
          <p:nvPr/>
        </p:nvGrpSpPr>
        <p:grpSpPr>
          <a:xfrm>
            <a:off x="7118965" y="2219159"/>
            <a:ext cx="4304891" cy="890603"/>
            <a:chOff x="4716106" y="2300985"/>
            <a:chExt cx="5120640" cy="1059367"/>
          </a:xfrm>
        </p:grpSpPr>
        <p:sp>
          <p:nvSpPr>
            <p:cNvPr id="119" name="Rectangle 118">
              <a:extLst>
                <a:ext uri="{FF2B5EF4-FFF2-40B4-BE49-F238E27FC236}">
                  <a16:creationId xmlns:a16="http://schemas.microsoft.com/office/drawing/2014/main" id="{B324E672-D345-4D53-B421-39169834AD22}"/>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20" name="Rounded Rectangle 5">
              <a:extLst>
                <a:ext uri="{FF2B5EF4-FFF2-40B4-BE49-F238E27FC236}">
                  <a16:creationId xmlns:a16="http://schemas.microsoft.com/office/drawing/2014/main" id="{3F23DA28-ACF2-4D0C-989B-6B108D245430}"/>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121" name="Rounded Rectangle 5">
              <a:extLst>
                <a:ext uri="{FF2B5EF4-FFF2-40B4-BE49-F238E27FC236}">
                  <a16:creationId xmlns:a16="http://schemas.microsoft.com/office/drawing/2014/main" id="{B9CCD132-787C-4C51-81F0-2139A0E9220A}"/>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Node subscriber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122" name="Rounded Rectangle 5">
              <a:extLst>
                <a:ext uri="{FF2B5EF4-FFF2-40B4-BE49-F238E27FC236}">
                  <a16:creationId xmlns:a16="http://schemas.microsoft.com/office/drawing/2014/main" id="{DC809ED0-2E3A-4AB0-AC39-7D5A7644C9D0}"/>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123" name="Rounded Rectangle 5">
              <a:extLst>
                <a:ext uri="{FF2B5EF4-FFF2-40B4-BE49-F238E27FC236}">
                  <a16:creationId xmlns:a16="http://schemas.microsoft.com/office/drawing/2014/main" id="{811F7A26-1433-4AED-866E-7977EFF32058}"/>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124" name="Group 123">
              <a:extLst>
                <a:ext uri="{FF2B5EF4-FFF2-40B4-BE49-F238E27FC236}">
                  <a16:creationId xmlns:a16="http://schemas.microsoft.com/office/drawing/2014/main" id="{8A10707A-2795-4BA9-8259-DED3918359CB}"/>
                </a:ext>
              </a:extLst>
            </p:cNvPr>
            <p:cNvGrpSpPr/>
            <p:nvPr/>
          </p:nvGrpSpPr>
          <p:grpSpPr>
            <a:xfrm>
              <a:off x="6607814" y="2833245"/>
              <a:ext cx="1309074" cy="184666"/>
              <a:chOff x="8089308" y="2926711"/>
              <a:chExt cx="1309074" cy="184666"/>
            </a:xfrm>
          </p:grpSpPr>
          <p:cxnSp>
            <p:nvCxnSpPr>
              <p:cNvPr id="125" name="Straight Arrow Connector 124">
                <a:extLst>
                  <a:ext uri="{FF2B5EF4-FFF2-40B4-BE49-F238E27FC236}">
                    <a16:creationId xmlns:a16="http://schemas.microsoft.com/office/drawing/2014/main" id="{0083713E-CFBE-4E78-81EF-CA4BF1A2607C}"/>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54E9F57B-4871-4699-9C6E-1CE962F0DB81}"/>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grpSp>
        <p:nvGrpSpPr>
          <p:cNvPr id="128" name="Group 127">
            <a:extLst>
              <a:ext uri="{FF2B5EF4-FFF2-40B4-BE49-F238E27FC236}">
                <a16:creationId xmlns:a16="http://schemas.microsoft.com/office/drawing/2014/main" id="{803CF1F5-84F2-41F6-9AD6-0C4EAF938F43}"/>
              </a:ext>
            </a:extLst>
          </p:cNvPr>
          <p:cNvGrpSpPr/>
          <p:nvPr/>
        </p:nvGrpSpPr>
        <p:grpSpPr>
          <a:xfrm>
            <a:off x="1804983" y="3390395"/>
            <a:ext cx="4304891" cy="890603"/>
            <a:chOff x="4716106" y="2300985"/>
            <a:chExt cx="5120640" cy="1059367"/>
          </a:xfrm>
        </p:grpSpPr>
        <p:sp>
          <p:nvSpPr>
            <p:cNvPr id="129" name="Rectangle 128">
              <a:extLst>
                <a:ext uri="{FF2B5EF4-FFF2-40B4-BE49-F238E27FC236}">
                  <a16:creationId xmlns:a16="http://schemas.microsoft.com/office/drawing/2014/main" id="{9F1B92EC-E81C-4EB1-8CA3-476B9B01C601}"/>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30" name="Rounded Rectangle 5">
              <a:extLst>
                <a:ext uri="{FF2B5EF4-FFF2-40B4-BE49-F238E27FC236}">
                  <a16:creationId xmlns:a16="http://schemas.microsoft.com/office/drawing/2014/main" id="{9CFEE76A-B60D-44EB-9656-C4B2AC56BFB8}"/>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131" name="Rounded Rectangle 5">
              <a:extLst>
                <a:ext uri="{FF2B5EF4-FFF2-40B4-BE49-F238E27FC236}">
                  <a16:creationId xmlns:a16="http://schemas.microsoft.com/office/drawing/2014/main" id="{DAB02D1B-5915-49AF-82C9-527CB48A1C68}"/>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React form</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132" name="Rounded Rectangle 5">
              <a:extLst>
                <a:ext uri="{FF2B5EF4-FFF2-40B4-BE49-F238E27FC236}">
                  <a16:creationId xmlns:a16="http://schemas.microsoft.com/office/drawing/2014/main" id="{C8D96325-3F45-4E72-9D37-E258AA255C0E}"/>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133" name="Rounded Rectangle 5">
              <a:extLst>
                <a:ext uri="{FF2B5EF4-FFF2-40B4-BE49-F238E27FC236}">
                  <a16:creationId xmlns:a16="http://schemas.microsoft.com/office/drawing/2014/main" id="{88298C2B-57A8-43CB-ACB7-43EDB9AF9057}"/>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134" name="Group 133">
              <a:extLst>
                <a:ext uri="{FF2B5EF4-FFF2-40B4-BE49-F238E27FC236}">
                  <a16:creationId xmlns:a16="http://schemas.microsoft.com/office/drawing/2014/main" id="{189622E3-9411-4F6F-A39F-61CC4BE2D514}"/>
                </a:ext>
              </a:extLst>
            </p:cNvPr>
            <p:cNvGrpSpPr/>
            <p:nvPr/>
          </p:nvGrpSpPr>
          <p:grpSpPr>
            <a:xfrm>
              <a:off x="6607814" y="2833245"/>
              <a:ext cx="1309074" cy="184666"/>
              <a:chOff x="8089308" y="2926711"/>
              <a:chExt cx="1309074" cy="184666"/>
            </a:xfrm>
          </p:grpSpPr>
          <p:cxnSp>
            <p:nvCxnSpPr>
              <p:cNvPr id="135" name="Straight Arrow Connector 134">
                <a:extLst>
                  <a:ext uri="{FF2B5EF4-FFF2-40B4-BE49-F238E27FC236}">
                    <a16:creationId xmlns:a16="http://schemas.microsoft.com/office/drawing/2014/main" id="{D8C1B940-36ED-45D3-88B4-7FBA4CAE99BC}"/>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33AF2728-F64A-4244-B402-E20CAE12B0CA}"/>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cxnSp>
        <p:nvCxnSpPr>
          <p:cNvPr id="100" name="Straight Arrow Connector 99">
            <a:extLst>
              <a:ext uri="{FF2B5EF4-FFF2-40B4-BE49-F238E27FC236}">
                <a16:creationId xmlns:a16="http://schemas.microsoft.com/office/drawing/2014/main" id="{7C0C5DB4-2796-47BE-9CD8-B87817B589D2}"/>
              </a:ext>
            </a:extLst>
          </p:cNvPr>
          <p:cNvCxnSpPr>
            <a:cxnSpLocks/>
          </p:cNvCxnSpPr>
          <p:nvPr/>
        </p:nvCxnSpPr>
        <p:spPr>
          <a:xfrm flipH="1">
            <a:off x="5871813" y="2804425"/>
            <a:ext cx="1326994"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46B981B-81E9-4402-BF01-584F5BD1FE4D}"/>
              </a:ext>
            </a:extLst>
          </p:cNvPr>
          <p:cNvCxnSpPr>
            <a:cxnSpLocks/>
          </p:cNvCxnSpPr>
          <p:nvPr/>
        </p:nvCxnSpPr>
        <p:spPr>
          <a:xfrm>
            <a:off x="2619880" y="2797282"/>
            <a:ext cx="1" cy="661127"/>
          </a:xfrm>
          <a:prstGeom prst="straightConnector1">
            <a:avLst/>
          </a:prstGeom>
          <a:ln w="22225">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BB01F0C-5314-4BEA-8BE8-DF3AF4C68781}"/>
              </a:ext>
            </a:extLst>
          </p:cNvPr>
          <p:cNvCxnSpPr>
            <a:cxnSpLocks/>
          </p:cNvCxnSpPr>
          <p:nvPr/>
        </p:nvCxnSpPr>
        <p:spPr>
          <a:xfrm>
            <a:off x="6621079" y="2797282"/>
            <a:ext cx="0" cy="1228320"/>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AD2DD589-2154-444C-BE29-8E99C78F59DF}"/>
              </a:ext>
            </a:extLst>
          </p:cNvPr>
          <p:cNvCxnSpPr>
            <a:cxnSpLocks/>
          </p:cNvCxnSpPr>
          <p:nvPr/>
        </p:nvCxnSpPr>
        <p:spPr>
          <a:xfrm flipH="1">
            <a:off x="6621079" y="4013697"/>
            <a:ext cx="577728"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55BC20E-F850-4FC3-9E75-2274C7FA946E}"/>
              </a:ext>
            </a:extLst>
          </p:cNvPr>
          <p:cNvCxnSpPr>
            <a:cxnSpLocks/>
          </p:cNvCxnSpPr>
          <p:nvPr/>
        </p:nvCxnSpPr>
        <p:spPr>
          <a:xfrm flipH="1">
            <a:off x="1345406" y="2332484"/>
            <a:ext cx="3077655" cy="0"/>
          </a:xfrm>
          <a:prstGeom prst="straightConnector1">
            <a:avLst/>
          </a:prstGeom>
          <a:ln w="22225">
            <a:solidFill>
              <a:schemeClr val="tx2"/>
            </a:solidFill>
            <a:prstDash val="dash"/>
            <a:headEnd type="arrow"/>
            <a:tailEnd type="none"/>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2EC50FB8-1AFE-433D-AF3C-1288BA8D94C6}"/>
              </a:ext>
            </a:extLst>
          </p:cNvPr>
          <p:cNvGrpSpPr/>
          <p:nvPr/>
        </p:nvGrpSpPr>
        <p:grpSpPr>
          <a:xfrm>
            <a:off x="645077" y="1965904"/>
            <a:ext cx="687003" cy="687003"/>
            <a:chOff x="840850" y="2562953"/>
            <a:chExt cx="914400" cy="914400"/>
          </a:xfrm>
        </p:grpSpPr>
        <p:sp>
          <p:nvSpPr>
            <p:cNvPr id="281" name="Oval 280">
              <a:extLst>
                <a:ext uri="{FF2B5EF4-FFF2-40B4-BE49-F238E27FC236}">
                  <a16:creationId xmlns:a16="http://schemas.microsoft.com/office/drawing/2014/main" id="{47E284A6-37C2-466E-B98F-D27D4A459F3B}"/>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82" name="Picture 281">
              <a:extLst>
                <a:ext uri="{FF2B5EF4-FFF2-40B4-BE49-F238E27FC236}">
                  <a16:creationId xmlns:a16="http://schemas.microsoft.com/office/drawing/2014/main" id="{DF5F75A3-D177-4811-BB80-04C8A2E10E69}"/>
                </a:ext>
              </a:extLst>
            </p:cNvPr>
            <p:cNvPicPr>
              <a:picLocks noChangeAspect="1"/>
            </p:cNvPicPr>
            <p:nvPr/>
          </p:nvPicPr>
          <p:blipFill>
            <a:blip r:embed="rId4">
              <a:duotone>
                <a:prstClr val="black"/>
                <a:schemeClr val="accent6">
                  <a:tint val="45000"/>
                  <a:satMod val="400000"/>
                </a:schemeClr>
              </a:duotone>
            </a:blip>
            <a:stretch>
              <a:fillRect/>
            </a:stretch>
          </p:blipFill>
          <p:spPr>
            <a:xfrm>
              <a:off x="1020737" y="2753701"/>
              <a:ext cx="554626" cy="532904"/>
            </a:xfrm>
            <a:prstGeom prst="rect">
              <a:avLst/>
            </a:prstGeom>
          </p:spPr>
        </p:pic>
      </p:grpSp>
      <p:sp>
        <p:nvSpPr>
          <p:cNvPr id="141" name="Rectangle 140">
            <a:extLst>
              <a:ext uri="{FF2B5EF4-FFF2-40B4-BE49-F238E27FC236}">
                <a16:creationId xmlns:a16="http://schemas.microsoft.com/office/drawing/2014/main" id="{34E77CA9-1208-4F56-8710-A0304FB4F288}"/>
              </a:ext>
            </a:extLst>
          </p:cNvPr>
          <p:cNvSpPr/>
          <p:nvPr/>
        </p:nvSpPr>
        <p:spPr>
          <a:xfrm>
            <a:off x="2104122" y="2508635"/>
            <a:ext cx="2058860" cy="276999"/>
          </a:xfrm>
          <a:prstGeom prst="rect">
            <a:avLst/>
          </a:prstGeom>
          <a:noFill/>
          <a:ln>
            <a:noFill/>
          </a:ln>
        </p:spPr>
        <p:txBody>
          <a:bodyPr wrap="square" lIns="45720" tIns="45720" rIns="45720" bIns="45720">
            <a:spAutoFit/>
          </a:bodyPr>
          <a:lstStyle/>
          <a:p>
            <a:pPr lvl="0" algn="ctr" defTabSz="914367">
              <a:defRPr/>
            </a:pPr>
            <a:r>
              <a:rPr lang="en-US" sz="1200" spc="-10">
                <a:solidFill>
                  <a:schemeClr val="tx2"/>
                </a:solidFill>
                <a:cs typeface="Segoe UI" pitchFamily="34" charset="0"/>
              </a:rPr>
              <a:t>Injects </a:t>
            </a:r>
            <a:r>
              <a:rPr lang="en-US" sz="1200" spc="-10" err="1">
                <a:solidFill>
                  <a:schemeClr val="tx2"/>
                </a:solidFill>
                <a:cs typeface="Segoe UI" pitchFamily="34" charset="0"/>
              </a:rPr>
              <a:t>Dapr</a:t>
            </a:r>
            <a:r>
              <a:rPr lang="en-US" sz="1200" spc="-10">
                <a:solidFill>
                  <a:schemeClr val="tx2"/>
                </a:solidFill>
                <a:cs typeface="Segoe UI" pitchFamily="34" charset="0"/>
              </a:rPr>
              <a:t> sidecar container</a:t>
            </a:r>
          </a:p>
        </p:txBody>
      </p:sp>
      <p:sp>
        <p:nvSpPr>
          <p:cNvPr id="145" name="Rectangle 144">
            <a:extLst>
              <a:ext uri="{FF2B5EF4-FFF2-40B4-BE49-F238E27FC236}">
                <a16:creationId xmlns:a16="http://schemas.microsoft.com/office/drawing/2014/main" id="{22D33D0B-B1DD-4F12-9B51-F6BA927C766A}"/>
              </a:ext>
            </a:extLst>
          </p:cNvPr>
          <p:cNvSpPr/>
          <p:nvPr/>
        </p:nvSpPr>
        <p:spPr>
          <a:xfrm>
            <a:off x="2477645" y="4985836"/>
            <a:ext cx="86813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Publishes</a:t>
            </a:r>
          </a:p>
        </p:txBody>
      </p:sp>
      <p:sp>
        <p:nvSpPr>
          <p:cNvPr id="146" name="Rectangle 145">
            <a:extLst>
              <a:ext uri="{FF2B5EF4-FFF2-40B4-BE49-F238E27FC236}">
                <a16:creationId xmlns:a16="http://schemas.microsoft.com/office/drawing/2014/main" id="{5AE076A4-C94E-4D6A-81E2-6AAEDF18156D}"/>
              </a:ext>
            </a:extLst>
          </p:cNvPr>
          <p:cNvSpPr/>
          <p:nvPr/>
        </p:nvSpPr>
        <p:spPr>
          <a:xfrm>
            <a:off x="6812193" y="4985836"/>
            <a:ext cx="1121005" cy="276999"/>
          </a:xfrm>
          <a:prstGeom prst="rect">
            <a:avLst/>
          </a:prstGeom>
          <a:noFill/>
        </p:spPr>
        <p:txBody>
          <a:bodyPr wrap="square" r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Subscribes</a:t>
            </a:r>
          </a:p>
        </p:txBody>
      </p:sp>
      <p:grpSp>
        <p:nvGrpSpPr>
          <p:cNvPr id="21" name="Group 20">
            <a:extLst>
              <a:ext uri="{FF2B5EF4-FFF2-40B4-BE49-F238E27FC236}">
                <a16:creationId xmlns:a16="http://schemas.microsoft.com/office/drawing/2014/main" id="{732E7A62-2DF7-4EB5-A29B-CA4190A848DE}"/>
              </a:ext>
            </a:extLst>
          </p:cNvPr>
          <p:cNvGrpSpPr/>
          <p:nvPr/>
        </p:nvGrpSpPr>
        <p:grpSpPr>
          <a:xfrm>
            <a:off x="4189635" y="4560965"/>
            <a:ext cx="1920240" cy="884433"/>
            <a:chOff x="4189635" y="4709907"/>
            <a:chExt cx="1920240" cy="884433"/>
          </a:xfrm>
        </p:grpSpPr>
        <p:sp>
          <p:nvSpPr>
            <p:cNvPr id="151" name="Rectangle 150">
              <a:extLst>
                <a:ext uri="{FF2B5EF4-FFF2-40B4-BE49-F238E27FC236}">
                  <a16:creationId xmlns:a16="http://schemas.microsoft.com/office/drawing/2014/main" id="{00507252-552C-436E-B263-853183CA9DE0}"/>
                </a:ext>
              </a:extLst>
            </p:cNvPr>
            <p:cNvSpPr/>
            <p:nvPr/>
          </p:nvSpPr>
          <p:spPr bwMode="auto">
            <a:xfrm>
              <a:off x="4189635" y="4709907"/>
              <a:ext cx="1920240" cy="88443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53" name="Rounded Rectangle 5">
              <a:extLst>
                <a:ext uri="{FF2B5EF4-FFF2-40B4-BE49-F238E27FC236}">
                  <a16:creationId xmlns:a16="http://schemas.microsoft.com/office/drawing/2014/main" id="{ED6C1FE4-1A39-46AE-8C2A-0FD197D4ACDA}"/>
                </a:ext>
              </a:extLst>
            </p:cNvPr>
            <p:cNvSpPr/>
            <p:nvPr/>
          </p:nvSpPr>
          <p:spPr bwMode="auto">
            <a:xfrm>
              <a:off x="4309905" y="5042652"/>
              <a:ext cx="1679700" cy="462189"/>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Redis Master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pic>
          <p:nvPicPr>
            <p:cNvPr id="159" name="Picture 158">
              <a:extLst>
                <a:ext uri="{FF2B5EF4-FFF2-40B4-BE49-F238E27FC236}">
                  <a16:creationId xmlns:a16="http://schemas.microsoft.com/office/drawing/2014/main" id="{B8D0B8B8-682C-4212-A586-9E83BC5D1925}"/>
                </a:ext>
              </a:extLst>
            </p:cNvPr>
            <p:cNvPicPr>
              <a:picLocks noChangeAspect="1"/>
            </p:cNvPicPr>
            <p:nvPr/>
          </p:nvPicPr>
          <p:blipFill>
            <a:blip r:embed="rId5"/>
            <a:stretch>
              <a:fillRect/>
            </a:stretch>
          </p:blipFill>
          <p:spPr>
            <a:xfrm>
              <a:off x="4474720" y="5083498"/>
              <a:ext cx="447997" cy="379561"/>
            </a:xfrm>
            <a:prstGeom prst="rect">
              <a:avLst/>
            </a:prstGeom>
          </p:spPr>
        </p:pic>
      </p:grpSp>
      <p:grpSp>
        <p:nvGrpSpPr>
          <p:cNvPr id="37" name="Group 36">
            <a:extLst>
              <a:ext uri="{FF2B5EF4-FFF2-40B4-BE49-F238E27FC236}">
                <a16:creationId xmlns:a16="http://schemas.microsoft.com/office/drawing/2014/main" id="{DC3A7417-5260-4315-9F55-178F7189B7CA}"/>
              </a:ext>
            </a:extLst>
          </p:cNvPr>
          <p:cNvGrpSpPr/>
          <p:nvPr/>
        </p:nvGrpSpPr>
        <p:grpSpPr>
          <a:xfrm>
            <a:off x="2605535" y="5445401"/>
            <a:ext cx="5327667" cy="709904"/>
            <a:chOff x="2605535" y="5445401"/>
            <a:chExt cx="5327667" cy="709904"/>
          </a:xfrm>
        </p:grpSpPr>
        <p:cxnSp>
          <p:nvCxnSpPr>
            <p:cNvPr id="173" name="Straight Arrow Connector 172">
              <a:extLst>
                <a:ext uri="{FF2B5EF4-FFF2-40B4-BE49-F238E27FC236}">
                  <a16:creationId xmlns:a16="http://schemas.microsoft.com/office/drawing/2014/main" id="{53BF56B6-C157-47FC-ACFC-5F4B79768F30}"/>
                </a:ext>
              </a:extLst>
            </p:cNvPr>
            <p:cNvCxnSpPr>
              <a:cxnSpLocks/>
            </p:cNvCxnSpPr>
            <p:nvPr/>
          </p:nvCxnSpPr>
          <p:spPr>
            <a:xfrm>
              <a:off x="5009097" y="5853881"/>
              <a:ext cx="521664" cy="1883"/>
            </a:xfrm>
            <a:prstGeom prst="straightConnector1">
              <a:avLst/>
            </a:prstGeom>
            <a:ln w="22225">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FD557A4C-B22E-43BF-8EE5-087527ECD1F7}"/>
                </a:ext>
              </a:extLst>
            </p:cNvPr>
            <p:cNvCxnSpPr>
              <a:cxnSpLocks/>
            </p:cNvCxnSpPr>
            <p:nvPr/>
          </p:nvCxnSpPr>
          <p:spPr>
            <a:xfrm flipV="1">
              <a:off x="5265629" y="5445401"/>
              <a:ext cx="0" cy="408482"/>
            </a:xfrm>
            <a:prstGeom prst="straightConnector1">
              <a:avLst/>
            </a:prstGeom>
            <a:ln w="222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EB983FB-38E9-4A8B-BEE4-F065582151CC}"/>
                </a:ext>
              </a:extLst>
            </p:cNvPr>
            <p:cNvGrpSpPr/>
            <p:nvPr/>
          </p:nvGrpSpPr>
          <p:grpSpPr>
            <a:xfrm>
              <a:off x="2605535" y="5556223"/>
              <a:ext cx="2385774" cy="599082"/>
              <a:chOff x="2536944" y="5749651"/>
              <a:chExt cx="2385774" cy="599082"/>
            </a:xfrm>
          </p:grpSpPr>
          <p:sp>
            <p:nvSpPr>
              <p:cNvPr id="161" name="Rectangle 160">
                <a:extLst>
                  <a:ext uri="{FF2B5EF4-FFF2-40B4-BE49-F238E27FC236}">
                    <a16:creationId xmlns:a16="http://schemas.microsoft.com/office/drawing/2014/main" id="{6538787D-7F42-4315-9441-A6E7169AAC8A}"/>
                  </a:ext>
                </a:extLst>
              </p:cNvPr>
              <p:cNvSpPr/>
              <p:nvPr/>
            </p:nvSpPr>
            <p:spPr bwMode="auto">
              <a:xfrm>
                <a:off x="2536944" y="5749651"/>
                <a:ext cx="2385774" cy="599082"/>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0" bIns="13716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62" name="Rounded Rectangle 5">
                <a:extLst>
                  <a:ext uri="{FF2B5EF4-FFF2-40B4-BE49-F238E27FC236}">
                    <a16:creationId xmlns:a16="http://schemas.microsoft.com/office/drawing/2014/main" id="{C8F27047-915D-4694-8503-264840EA965C}"/>
                  </a:ext>
                </a:extLst>
              </p:cNvPr>
              <p:cNvSpPr/>
              <p:nvPr/>
            </p:nvSpPr>
            <p:spPr bwMode="auto">
              <a:xfrm>
                <a:off x="3161749" y="5820751"/>
                <a:ext cx="1679700" cy="462189"/>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Redis Slave0</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pic>
            <p:nvPicPr>
              <p:cNvPr id="163" name="Picture 162">
                <a:extLst>
                  <a:ext uri="{FF2B5EF4-FFF2-40B4-BE49-F238E27FC236}">
                    <a16:creationId xmlns:a16="http://schemas.microsoft.com/office/drawing/2014/main" id="{82FE6934-4780-41A6-BE62-1DA6203D2332}"/>
                  </a:ext>
                </a:extLst>
              </p:cNvPr>
              <p:cNvPicPr>
                <a:picLocks noChangeAspect="1"/>
              </p:cNvPicPr>
              <p:nvPr/>
            </p:nvPicPr>
            <p:blipFill>
              <a:blip r:embed="rId5"/>
              <a:stretch>
                <a:fillRect/>
              </a:stretch>
            </p:blipFill>
            <p:spPr>
              <a:xfrm>
                <a:off x="3340314" y="5861597"/>
                <a:ext cx="447997" cy="379561"/>
              </a:xfrm>
              <a:prstGeom prst="rect">
                <a:avLst/>
              </a:prstGeom>
            </p:spPr>
          </p:pic>
        </p:grpSp>
        <p:grpSp>
          <p:nvGrpSpPr>
            <p:cNvPr id="168" name="Group 167">
              <a:extLst>
                <a:ext uri="{FF2B5EF4-FFF2-40B4-BE49-F238E27FC236}">
                  <a16:creationId xmlns:a16="http://schemas.microsoft.com/office/drawing/2014/main" id="{205E1F6C-C7AB-4302-B393-1A8AD7A51A75}"/>
                </a:ext>
              </a:extLst>
            </p:cNvPr>
            <p:cNvGrpSpPr/>
            <p:nvPr/>
          </p:nvGrpSpPr>
          <p:grpSpPr>
            <a:xfrm>
              <a:off x="5547428" y="5556223"/>
              <a:ext cx="2385774" cy="599082"/>
              <a:chOff x="2523194" y="5749651"/>
              <a:chExt cx="2385774" cy="599082"/>
            </a:xfrm>
          </p:grpSpPr>
          <p:sp>
            <p:nvSpPr>
              <p:cNvPr id="169" name="Rectangle 168">
                <a:extLst>
                  <a:ext uri="{FF2B5EF4-FFF2-40B4-BE49-F238E27FC236}">
                    <a16:creationId xmlns:a16="http://schemas.microsoft.com/office/drawing/2014/main" id="{B7EDFE57-2CE1-47EE-AF99-529EE0A7156A}"/>
                  </a:ext>
                </a:extLst>
              </p:cNvPr>
              <p:cNvSpPr/>
              <p:nvPr/>
            </p:nvSpPr>
            <p:spPr bwMode="auto">
              <a:xfrm>
                <a:off x="2523194" y="5749651"/>
                <a:ext cx="2385774" cy="599082"/>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0" bIns="13716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70" name="Rounded Rectangle 5">
                <a:extLst>
                  <a:ext uri="{FF2B5EF4-FFF2-40B4-BE49-F238E27FC236}">
                    <a16:creationId xmlns:a16="http://schemas.microsoft.com/office/drawing/2014/main" id="{C041CF81-6CF1-4B5C-B8ED-0A562DAEAC5E}"/>
                  </a:ext>
                </a:extLst>
              </p:cNvPr>
              <p:cNvSpPr/>
              <p:nvPr/>
            </p:nvSpPr>
            <p:spPr bwMode="auto">
              <a:xfrm>
                <a:off x="3175499" y="5820751"/>
                <a:ext cx="1679700" cy="462189"/>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Redis Slave1</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pic>
            <p:nvPicPr>
              <p:cNvPr id="171" name="Picture 170">
                <a:extLst>
                  <a:ext uri="{FF2B5EF4-FFF2-40B4-BE49-F238E27FC236}">
                    <a16:creationId xmlns:a16="http://schemas.microsoft.com/office/drawing/2014/main" id="{7E3E2ECE-1DB5-4325-B784-20B63796F2FF}"/>
                  </a:ext>
                </a:extLst>
              </p:cNvPr>
              <p:cNvPicPr>
                <a:picLocks noChangeAspect="1"/>
              </p:cNvPicPr>
              <p:nvPr/>
            </p:nvPicPr>
            <p:blipFill>
              <a:blip r:embed="rId5"/>
              <a:stretch>
                <a:fillRect/>
              </a:stretch>
            </p:blipFill>
            <p:spPr>
              <a:xfrm>
                <a:off x="3340314" y="5861597"/>
                <a:ext cx="447997" cy="379561"/>
              </a:xfrm>
              <a:prstGeom prst="rect">
                <a:avLst/>
              </a:prstGeom>
            </p:spPr>
          </p:pic>
        </p:grpSp>
      </p:grpSp>
      <p:grpSp>
        <p:nvGrpSpPr>
          <p:cNvPr id="35" name="Group 34">
            <a:extLst>
              <a:ext uri="{FF2B5EF4-FFF2-40B4-BE49-F238E27FC236}">
                <a16:creationId xmlns:a16="http://schemas.microsoft.com/office/drawing/2014/main" id="{B2FFD80E-9BDC-40D0-B3F1-D75AD543879C}"/>
              </a:ext>
            </a:extLst>
          </p:cNvPr>
          <p:cNvGrpSpPr/>
          <p:nvPr/>
        </p:nvGrpSpPr>
        <p:grpSpPr>
          <a:xfrm>
            <a:off x="2605535" y="2666627"/>
            <a:ext cx="5327667" cy="2308898"/>
            <a:chOff x="2605535" y="2666627"/>
            <a:chExt cx="5327667" cy="2308898"/>
          </a:xfrm>
        </p:grpSpPr>
        <p:cxnSp>
          <p:nvCxnSpPr>
            <p:cNvPr id="142" name="Straight Arrow Connector 141">
              <a:extLst>
                <a:ext uri="{FF2B5EF4-FFF2-40B4-BE49-F238E27FC236}">
                  <a16:creationId xmlns:a16="http://schemas.microsoft.com/office/drawing/2014/main" id="{8A7280D1-A11D-4A2B-84CC-31C86D9689ED}"/>
                </a:ext>
              </a:extLst>
            </p:cNvPr>
            <p:cNvCxnSpPr>
              <a:cxnSpLocks/>
            </p:cNvCxnSpPr>
            <p:nvPr/>
          </p:nvCxnSpPr>
          <p:spPr>
            <a:xfrm flipH="1">
              <a:off x="2615119" y="4081103"/>
              <a:ext cx="4762" cy="892754"/>
            </a:xfrm>
            <a:prstGeom prst="straightConnector1">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9050DE9-CF9D-482F-B938-69A055A38909}"/>
                </a:ext>
              </a:extLst>
            </p:cNvPr>
            <p:cNvCxnSpPr>
              <a:cxnSpLocks/>
            </p:cNvCxnSpPr>
            <p:nvPr/>
          </p:nvCxnSpPr>
          <p:spPr>
            <a:xfrm>
              <a:off x="2605535" y="4973857"/>
              <a:ext cx="1505827" cy="0"/>
            </a:xfrm>
            <a:prstGeom prst="straightConnector1">
              <a:avLst/>
            </a:prstGeom>
            <a:ln w="22225">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14CDEE6-A1A7-4C93-9416-D2F10F9D9789}"/>
                </a:ext>
              </a:extLst>
            </p:cNvPr>
            <p:cNvCxnSpPr>
              <a:cxnSpLocks/>
            </p:cNvCxnSpPr>
            <p:nvPr/>
          </p:nvCxnSpPr>
          <p:spPr>
            <a:xfrm flipV="1">
              <a:off x="6163790" y="4965189"/>
              <a:ext cx="1769412" cy="1"/>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9038315-53B5-480A-BBDB-857157316317}"/>
                </a:ext>
              </a:extLst>
            </p:cNvPr>
            <p:cNvCxnSpPr>
              <a:cxnSpLocks/>
            </p:cNvCxnSpPr>
            <p:nvPr/>
          </p:nvCxnSpPr>
          <p:spPr>
            <a:xfrm rot="16200000">
              <a:off x="7490985" y="4533308"/>
              <a:ext cx="884434" cy="0"/>
            </a:xfrm>
            <a:prstGeom prst="straightConnector1">
              <a:avLst/>
            </a:prstGeom>
            <a:ln w="22225">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5842ED81-58AA-4C59-90E1-E2D9A2E9B7C7}"/>
                </a:ext>
              </a:extLst>
            </p:cNvPr>
            <p:cNvCxnSpPr>
              <a:cxnSpLocks/>
            </p:cNvCxnSpPr>
            <p:nvPr/>
          </p:nvCxnSpPr>
          <p:spPr>
            <a:xfrm flipV="1">
              <a:off x="6818303" y="2666627"/>
              <a:ext cx="0" cy="2308898"/>
            </a:xfrm>
            <a:prstGeom prst="straightConnector1">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759559FE-46C3-424C-A494-458F3ABEBE86}"/>
                </a:ext>
              </a:extLst>
            </p:cNvPr>
            <p:cNvCxnSpPr>
              <a:cxnSpLocks/>
            </p:cNvCxnSpPr>
            <p:nvPr/>
          </p:nvCxnSpPr>
          <p:spPr>
            <a:xfrm flipH="1">
              <a:off x="6807431" y="2670413"/>
              <a:ext cx="501923"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4035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2E5F5F2-1FB0-4BDC-8C6C-273EEA53A640}"/>
              </a:ext>
            </a:extLst>
          </p:cNvPr>
          <p:cNvSpPr/>
          <p:nvPr/>
        </p:nvSpPr>
        <p:spPr bwMode="auto">
          <a:xfrm>
            <a:off x="1511301" y="1312547"/>
            <a:ext cx="8625737" cy="5088253"/>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156" name="Rectangle 155">
            <a:extLst>
              <a:ext uri="{FF2B5EF4-FFF2-40B4-BE49-F238E27FC236}">
                <a16:creationId xmlns:a16="http://schemas.microsoft.com/office/drawing/2014/main" id="{B70C72F9-638E-428B-B4D9-CFF4CEDE1F62}"/>
              </a:ext>
            </a:extLst>
          </p:cNvPr>
          <p:cNvSpPr/>
          <p:nvPr/>
        </p:nvSpPr>
        <p:spPr>
          <a:xfrm>
            <a:off x="2308086" y="5117035"/>
            <a:ext cx="1338834"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spc="300">
                <a:latin typeface="+mj-lt"/>
              </a:rPr>
              <a:t>LONG-TERM</a:t>
            </a:r>
            <a:br>
              <a:rPr lang="en-US" sz="1000" spc="300">
                <a:latin typeface="+mj-lt"/>
              </a:rPr>
            </a:br>
            <a:r>
              <a:rPr lang="en-US" sz="1000" spc="300">
                <a:latin typeface="+mj-lt"/>
              </a:rPr>
              <a:t>STORAGE</a:t>
            </a:r>
          </a:p>
        </p:txBody>
      </p:sp>
      <p:pic>
        <p:nvPicPr>
          <p:cNvPr id="81" name="Picture 2" descr="Image result for azure kubernetes service logo">
            <a:extLst>
              <a:ext uri="{FF2B5EF4-FFF2-40B4-BE49-F238E27FC236}">
                <a16:creationId xmlns:a16="http://schemas.microsoft.com/office/drawing/2014/main" id="{F8CDCD22-6E21-447A-8C8A-E387DC0DE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977" y="908160"/>
            <a:ext cx="824383" cy="824383"/>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FEFBE11-BAB9-45EF-8152-2665B07EB035}"/>
              </a:ext>
            </a:extLst>
          </p:cNvPr>
          <p:cNvGrpSpPr/>
          <p:nvPr/>
        </p:nvGrpSpPr>
        <p:grpSpPr>
          <a:xfrm>
            <a:off x="4716106" y="1893896"/>
            <a:ext cx="5120640" cy="1645920"/>
            <a:chOff x="4716106" y="2300985"/>
            <a:chExt cx="5120640" cy="1645920"/>
          </a:xfrm>
        </p:grpSpPr>
        <p:sp>
          <p:nvSpPr>
            <p:cNvPr id="161" name="Rectangle 160">
              <a:extLst>
                <a:ext uri="{FF2B5EF4-FFF2-40B4-BE49-F238E27FC236}">
                  <a16:creationId xmlns:a16="http://schemas.microsoft.com/office/drawing/2014/main" id="{3BD46E3F-E129-452E-80DF-18DCC5F99452}"/>
                </a:ext>
              </a:extLst>
            </p:cNvPr>
            <p:cNvSpPr/>
            <p:nvPr/>
          </p:nvSpPr>
          <p:spPr bwMode="auto">
            <a:xfrm>
              <a:off x="4716106" y="2300985"/>
              <a:ext cx="51206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63" name="Rounded Rectangle 5">
              <a:extLst>
                <a:ext uri="{FF2B5EF4-FFF2-40B4-BE49-F238E27FC236}">
                  <a16:creationId xmlns:a16="http://schemas.microsoft.com/office/drawing/2014/main" id="{033D00DC-D8E7-44DA-A35C-5ACC8FB4FCAB}"/>
                </a:ext>
              </a:extLst>
            </p:cNvPr>
            <p:cNvSpPr/>
            <p:nvPr/>
          </p:nvSpPr>
          <p:spPr bwMode="auto">
            <a:xfrm>
              <a:off x="799519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74" name="Rounded Rectangle 5">
              <a:extLst>
                <a:ext uri="{FF2B5EF4-FFF2-40B4-BE49-F238E27FC236}">
                  <a16:creationId xmlns:a16="http://schemas.microsoft.com/office/drawing/2014/main" id="{44CA7489-8B82-47EC-A69D-7A7478C1639A}"/>
                </a:ext>
              </a:extLst>
            </p:cNvPr>
            <p:cNvSpPr/>
            <p:nvPr/>
          </p:nvSpPr>
          <p:spPr bwMode="auto">
            <a:xfrm>
              <a:off x="8132355" y="3036972"/>
              <a:ext cx="1463040" cy="73152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a:solidFill>
                    <a:schemeClr val="tx1"/>
                  </a:solidFill>
                  <a:latin typeface="+mj-lt"/>
                </a:rPr>
                <a:t>Alerting</a:t>
              </a:r>
              <a:br>
                <a:rPr lang="en-US" sz="1200">
                  <a:solidFill>
                    <a:schemeClr val="tx1"/>
                  </a:solidFill>
                  <a:latin typeface="+mj-lt"/>
                </a:rPr>
              </a:br>
              <a:r>
                <a:rPr lang="en-US" sz="1200">
                  <a:solidFill>
                    <a:schemeClr val="tx1"/>
                  </a:solidFill>
                  <a:latin typeface="+mj-lt"/>
                </a:rPr>
                <a:t>service</a:t>
              </a:r>
              <a:endParaRPr kumimoji="0" lang="en-US" sz="1200" b="0" i="0" u="none" strike="noStrike" kern="1200" cap="none" spc="0" normalizeH="0" baseline="0" noProof="0">
                <a:ln>
                  <a:noFill/>
                </a:ln>
                <a:solidFill>
                  <a:schemeClr val="tx1"/>
                </a:solidFill>
                <a:effectLst/>
                <a:uLnTx/>
                <a:uFillTx/>
                <a:latin typeface="+mj-lt"/>
                <a:ea typeface="+mn-ea"/>
                <a:cs typeface="+mn-cs"/>
              </a:endParaRPr>
            </a:p>
          </p:txBody>
        </p:sp>
        <p:sp>
          <p:nvSpPr>
            <p:cNvPr id="154" name="Rounded Rectangle 5">
              <a:extLst>
                <a:ext uri="{FF2B5EF4-FFF2-40B4-BE49-F238E27FC236}">
                  <a16:creationId xmlns:a16="http://schemas.microsoft.com/office/drawing/2014/main" id="{3A0345B4-A9B4-485D-A377-5931D768894A}"/>
                </a:ext>
              </a:extLst>
            </p:cNvPr>
            <p:cNvSpPr/>
            <p:nvPr/>
          </p:nvSpPr>
          <p:spPr bwMode="auto">
            <a:xfrm>
              <a:off x="4811077"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72" name="Rounded Rectangle 5">
              <a:extLst>
                <a:ext uri="{FF2B5EF4-FFF2-40B4-BE49-F238E27FC236}">
                  <a16:creationId xmlns:a16="http://schemas.microsoft.com/office/drawing/2014/main" id="{9C95CEFD-DC2A-44F5-AC09-C0BB5800E711}"/>
                </a:ext>
              </a:extLst>
            </p:cNvPr>
            <p:cNvSpPr/>
            <p:nvPr/>
          </p:nvSpPr>
          <p:spPr bwMode="auto">
            <a:xfrm>
              <a:off x="4948237" y="3036972"/>
              <a:ext cx="1463040" cy="731520"/>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chemeClr val="bg1"/>
                  </a:solidFill>
                  <a:latin typeface="+mj-lt"/>
                </a:rPr>
                <a:t>Dapr</a:t>
              </a:r>
            </a:p>
            <a:p>
              <a:pPr lvl="0" algn="ctr" defTabSz="932472" fontAlgn="base">
                <a:spcBef>
                  <a:spcPct val="0"/>
                </a:spcBef>
                <a:spcAft>
                  <a:spcPct val="0"/>
                </a:spcAft>
                <a:defRPr/>
              </a:pPr>
              <a:r>
                <a:rPr lang="en-US" sz="1200">
                  <a:solidFill>
                    <a:schemeClr val="bg1"/>
                  </a:solidFill>
                </a:rPr>
                <a:t>Runtime</a:t>
              </a:r>
              <a:endParaRPr kumimoji="0" lang="en-US" sz="1200" b="0" i="0" u="none" strike="noStrike" kern="1200" cap="none" spc="0" normalizeH="0" baseline="0" noProof="0">
                <a:ln>
                  <a:noFill/>
                </a:ln>
                <a:solidFill>
                  <a:schemeClr val="bg1"/>
                </a:solidFill>
                <a:effectLst/>
                <a:uLnTx/>
                <a:uFillTx/>
              </a:endParaRPr>
            </a:p>
          </p:txBody>
        </p:sp>
        <p:grpSp>
          <p:nvGrpSpPr>
            <p:cNvPr id="13" name="Group 12">
              <a:extLst>
                <a:ext uri="{FF2B5EF4-FFF2-40B4-BE49-F238E27FC236}">
                  <a16:creationId xmlns:a16="http://schemas.microsoft.com/office/drawing/2014/main" id="{4BED5E32-CF0C-4D86-8D1D-6D45EF32F1DF}"/>
                </a:ext>
              </a:extLst>
            </p:cNvPr>
            <p:cNvGrpSpPr/>
            <p:nvPr/>
          </p:nvGrpSpPr>
          <p:grpSpPr>
            <a:xfrm>
              <a:off x="6607814" y="2893877"/>
              <a:ext cx="1309074" cy="327720"/>
              <a:chOff x="8089308" y="2687152"/>
              <a:chExt cx="1309074" cy="327720"/>
            </a:xfrm>
          </p:grpSpPr>
          <p:sp>
            <p:nvSpPr>
              <p:cNvPr id="165" name="Rectangle 164">
                <a:extLst>
                  <a:ext uri="{FF2B5EF4-FFF2-40B4-BE49-F238E27FC236}">
                    <a16:creationId xmlns:a16="http://schemas.microsoft.com/office/drawing/2014/main" id="{D2AEA00B-88AC-49C5-AB72-F5CEB5ED49F8}"/>
                  </a:ext>
                </a:extLst>
              </p:cNvPr>
              <p:cNvSpPr/>
              <p:nvPr/>
            </p:nvSpPr>
            <p:spPr>
              <a:xfrm>
                <a:off x="8226502" y="2687152"/>
                <a:ext cx="10753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66" name="Straight Arrow Connector 165">
                <a:extLst>
                  <a:ext uri="{FF2B5EF4-FFF2-40B4-BE49-F238E27FC236}">
                    <a16:creationId xmlns:a16="http://schemas.microsoft.com/office/drawing/2014/main" id="{5B14705A-B546-4C7B-8516-0707BCC64266}"/>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grpSp>
      <p:sp>
        <p:nvSpPr>
          <p:cNvPr id="3" name="Title 2">
            <a:extLst>
              <a:ext uri="{FF2B5EF4-FFF2-40B4-BE49-F238E27FC236}">
                <a16:creationId xmlns:a16="http://schemas.microsoft.com/office/drawing/2014/main" id="{FDD4ECA8-AF69-4687-BB53-CA224A93DAB1}"/>
              </a:ext>
            </a:extLst>
          </p:cNvPr>
          <p:cNvSpPr>
            <a:spLocks noGrp="1"/>
          </p:cNvSpPr>
          <p:nvPr>
            <p:ph type="title"/>
          </p:nvPr>
        </p:nvSpPr>
        <p:spPr/>
        <p:txBody>
          <a:bodyPr/>
          <a:lstStyle/>
          <a:p>
            <a:r>
              <a:rPr lang="en-US"/>
              <a:t>Azure</a:t>
            </a:r>
          </a:p>
        </p:txBody>
      </p:sp>
      <p:grpSp>
        <p:nvGrpSpPr>
          <p:cNvPr id="2" name="Group 1">
            <a:extLst>
              <a:ext uri="{FF2B5EF4-FFF2-40B4-BE49-F238E27FC236}">
                <a16:creationId xmlns:a16="http://schemas.microsoft.com/office/drawing/2014/main" id="{BEA338A9-4CB0-4CFF-BA90-E3F83980700E}"/>
              </a:ext>
            </a:extLst>
          </p:cNvPr>
          <p:cNvGrpSpPr/>
          <p:nvPr/>
        </p:nvGrpSpPr>
        <p:grpSpPr>
          <a:xfrm>
            <a:off x="4716106" y="4259189"/>
            <a:ext cx="5120640" cy="1645920"/>
            <a:chOff x="4716106" y="4452889"/>
            <a:chExt cx="5120640" cy="1645920"/>
          </a:xfrm>
        </p:grpSpPr>
        <p:sp>
          <p:nvSpPr>
            <p:cNvPr id="215" name="Rectangle 214">
              <a:extLst>
                <a:ext uri="{FF2B5EF4-FFF2-40B4-BE49-F238E27FC236}">
                  <a16:creationId xmlns:a16="http://schemas.microsoft.com/office/drawing/2014/main" id="{534129F4-6EF5-4FF5-820A-035B8E6FB04E}"/>
                </a:ext>
              </a:extLst>
            </p:cNvPr>
            <p:cNvSpPr/>
            <p:nvPr/>
          </p:nvSpPr>
          <p:spPr bwMode="auto">
            <a:xfrm>
              <a:off x="4716106" y="4452889"/>
              <a:ext cx="51206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16" name="Rounded Rectangle 5">
              <a:extLst>
                <a:ext uri="{FF2B5EF4-FFF2-40B4-BE49-F238E27FC236}">
                  <a16:creationId xmlns:a16="http://schemas.microsoft.com/office/drawing/2014/main" id="{85D43FE8-0638-4CE3-83BB-2380C5227DFC}"/>
                </a:ext>
              </a:extLst>
            </p:cNvPr>
            <p:cNvSpPr/>
            <p:nvPr/>
          </p:nvSpPr>
          <p:spPr bwMode="auto">
            <a:xfrm>
              <a:off x="7995195" y="4835690"/>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224" name="Rounded Rectangle 5">
              <a:extLst>
                <a:ext uri="{FF2B5EF4-FFF2-40B4-BE49-F238E27FC236}">
                  <a16:creationId xmlns:a16="http://schemas.microsoft.com/office/drawing/2014/main" id="{5FE31D34-AD9A-48FF-8038-BBB5172793A0}"/>
                </a:ext>
              </a:extLst>
            </p:cNvPr>
            <p:cNvSpPr/>
            <p:nvPr/>
          </p:nvSpPr>
          <p:spPr bwMode="auto">
            <a:xfrm>
              <a:off x="8132355" y="5188876"/>
              <a:ext cx="1463040" cy="73152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a:solidFill>
                    <a:schemeClr val="tx1"/>
                  </a:solidFill>
                  <a:latin typeface="+mj-lt"/>
                </a:rPr>
                <a:t>Anomaly</a:t>
              </a:r>
              <a:br>
                <a:rPr lang="en-US" sz="1200">
                  <a:solidFill>
                    <a:schemeClr val="tx1"/>
                  </a:solidFill>
                  <a:latin typeface="+mj-lt"/>
                </a:rPr>
              </a:br>
              <a:r>
                <a:rPr lang="en-US" sz="1200">
                  <a:solidFill>
                    <a:schemeClr val="tx1"/>
                  </a:solidFill>
                  <a:latin typeface="+mj-lt"/>
                </a:rPr>
                <a:t>training service</a:t>
              </a:r>
            </a:p>
          </p:txBody>
        </p:sp>
        <p:sp>
          <p:nvSpPr>
            <p:cNvPr id="218" name="Rounded Rectangle 5">
              <a:extLst>
                <a:ext uri="{FF2B5EF4-FFF2-40B4-BE49-F238E27FC236}">
                  <a16:creationId xmlns:a16="http://schemas.microsoft.com/office/drawing/2014/main" id="{33CF4406-CA90-4610-B7F3-B962F070921C}"/>
                </a:ext>
              </a:extLst>
            </p:cNvPr>
            <p:cNvSpPr/>
            <p:nvPr/>
          </p:nvSpPr>
          <p:spPr bwMode="auto">
            <a:xfrm>
              <a:off x="4811077" y="4835690"/>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219" name="Rounded Rectangle 5">
              <a:extLst>
                <a:ext uri="{FF2B5EF4-FFF2-40B4-BE49-F238E27FC236}">
                  <a16:creationId xmlns:a16="http://schemas.microsoft.com/office/drawing/2014/main" id="{E77B7DB9-B481-4091-A6F8-3699D72B2E50}"/>
                </a:ext>
              </a:extLst>
            </p:cNvPr>
            <p:cNvSpPr/>
            <p:nvPr/>
          </p:nvSpPr>
          <p:spPr bwMode="auto">
            <a:xfrm>
              <a:off x="4948237" y="5188876"/>
              <a:ext cx="1463040" cy="731520"/>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chemeClr val="bg1"/>
                  </a:solidFill>
                  <a:latin typeface="+mj-lt"/>
                </a:rPr>
                <a:t>Dapr</a:t>
              </a:r>
            </a:p>
            <a:p>
              <a:pPr lvl="0" algn="ctr" defTabSz="932472" fontAlgn="base">
                <a:spcBef>
                  <a:spcPct val="0"/>
                </a:spcBef>
                <a:spcAft>
                  <a:spcPct val="0"/>
                </a:spcAft>
                <a:defRPr/>
              </a:pPr>
              <a:r>
                <a:rPr lang="en-US" sz="1200">
                  <a:solidFill>
                    <a:schemeClr val="bg1"/>
                  </a:solidFill>
                </a:rPr>
                <a:t>Runtime</a:t>
              </a:r>
              <a:endParaRPr kumimoji="0" lang="en-US" sz="1200" b="0" i="0" u="none" strike="noStrike" kern="1200" cap="none" spc="0" normalizeH="0" baseline="0" noProof="0">
                <a:ln>
                  <a:noFill/>
                </a:ln>
                <a:solidFill>
                  <a:schemeClr val="bg1"/>
                </a:solidFill>
                <a:effectLst/>
                <a:uLnTx/>
                <a:uFillTx/>
              </a:endParaRPr>
            </a:p>
          </p:txBody>
        </p:sp>
        <p:grpSp>
          <p:nvGrpSpPr>
            <p:cNvPr id="220" name="Group 219">
              <a:extLst>
                <a:ext uri="{FF2B5EF4-FFF2-40B4-BE49-F238E27FC236}">
                  <a16:creationId xmlns:a16="http://schemas.microsoft.com/office/drawing/2014/main" id="{6992FD97-A112-4997-8FBC-440F2FDC1DFB}"/>
                </a:ext>
              </a:extLst>
            </p:cNvPr>
            <p:cNvGrpSpPr/>
            <p:nvPr/>
          </p:nvGrpSpPr>
          <p:grpSpPr>
            <a:xfrm>
              <a:off x="6607814" y="5045781"/>
              <a:ext cx="1309074" cy="327720"/>
              <a:chOff x="8089308" y="2687152"/>
              <a:chExt cx="1309074" cy="327720"/>
            </a:xfrm>
          </p:grpSpPr>
          <p:sp>
            <p:nvSpPr>
              <p:cNvPr id="221" name="Rectangle 220">
                <a:extLst>
                  <a:ext uri="{FF2B5EF4-FFF2-40B4-BE49-F238E27FC236}">
                    <a16:creationId xmlns:a16="http://schemas.microsoft.com/office/drawing/2014/main" id="{C8CD92D1-CB05-4981-BB63-07384D3FB181}"/>
                  </a:ext>
                </a:extLst>
              </p:cNvPr>
              <p:cNvSpPr/>
              <p:nvPr/>
            </p:nvSpPr>
            <p:spPr>
              <a:xfrm>
                <a:off x="8226502" y="2687152"/>
                <a:ext cx="10753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222" name="Straight Arrow Connector 221">
                <a:extLst>
                  <a:ext uri="{FF2B5EF4-FFF2-40B4-BE49-F238E27FC236}">
                    <a16:creationId xmlns:a16="http://schemas.microsoft.com/office/drawing/2014/main" id="{39F1F820-05C1-40FB-B08D-1D1547A02EE9}"/>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grpSp>
      <p:grpSp>
        <p:nvGrpSpPr>
          <p:cNvPr id="268" name="Group 267">
            <a:extLst>
              <a:ext uri="{FF2B5EF4-FFF2-40B4-BE49-F238E27FC236}">
                <a16:creationId xmlns:a16="http://schemas.microsoft.com/office/drawing/2014/main" id="{F199946D-30F7-4955-9FDC-EEB7E32D92CA}"/>
              </a:ext>
            </a:extLst>
          </p:cNvPr>
          <p:cNvGrpSpPr/>
          <p:nvPr/>
        </p:nvGrpSpPr>
        <p:grpSpPr>
          <a:xfrm rot="16200000">
            <a:off x="8097864" y="3309953"/>
            <a:ext cx="335330" cy="5143877"/>
            <a:chOff x="3764391" y="3621922"/>
            <a:chExt cx="335330" cy="1616089"/>
          </a:xfrm>
        </p:grpSpPr>
        <p:cxnSp>
          <p:nvCxnSpPr>
            <p:cNvPr id="269" name="Straight Arrow Connector 268">
              <a:extLst>
                <a:ext uri="{FF2B5EF4-FFF2-40B4-BE49-F238E27FC236}">
                  <a16:creationId xmlns:a16="http://schemas.microsoft.com/office/drawing/2014/main" id="{4591C163-C70B-4D9C-88BC-C0FA500CA772}"/>
                </a:ext>
              </a:extLst>
            </p:cNvPr>
            <p:cNvCxnSpPr>
              <a:cxnSpLocks/>
            </p:cNvCxnSpPr>
            <p:nvPr/>
          </p:nvCxnSpPr>
          <p:spPr>
            <a:xfrm rot="5400000">
              <a:off x="2967704" y="4428783"/>
              <a:ext cx="1613722" cy="0"/>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8FD541A-0206-49E7-AD78-3B1F8D66D9ED}"/>
                </a:ext>
              </a:extLst>
            </p:cNvPr>
            <p:cNvCxnSpPr>
              <a:cxnSpLocks/>
            </p:cNvCxnSpPr>
            <p:nvPr/>
          </p:nvCxnSpPr>
          <p:spPr>
            <a:xfrm rot="5400000">
              <a:off x="3932056" y="3454257"/>
              <a:ext cx="0" cy="335329"/>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FF34E831-13C5-478E-8584-F47166B3168C}"/>
                </a:ext>
              </a:extLst>
            </p:cNvPr>
            <p:cNvCxnSpPr>
              <a:cxnSpLocks/>
            </p:cNvCxnSpPr>
            <p:nvPr/>
          </p:nvCxnSpPr>
          <p:spPr>
            <a:xfrm rot="5400000">
              <a:off x="3936819" y="5075109"/>
              <a:ext cx="0" cy="325804"/>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sp>
        <p:nvSpPr>
          <p:cNvPr id="262" name="Rectangle 261">
            <a:extLst>
              <a:ext uri="{FF2B5EF4-FFF2-40B4-BE49-F238E27FC236}">
                <a16:creationId xmlns:a16="http://schemas.microsoft.com/office/drawing/2014/main" id="{33F16937-B07E-490A-BE99-FCF7A18DC98E}"/>
              </a:ext>
            </a:extLst>
          </p:cNvPr>
          <p:cNvSpPr/>
          <p:nvPr/>
        </p:nvSpPr>
        <p:spPr>
          <a:xfrm>
            <a:off x="7820326" y="6090634"/>
            <a:ext cx="2020052" cy="184666"/>
          </a:xfrm>
          <a:prstGeom prst="rect">
            <a:avLst/>
          </a:prstGeom>
          <a:noFill/>
        </p:spPr>
        <p:txBody>
          <a:bodyPr wrap="square" lIns="0" tIns="0" rIns="0" bIns="0" anchor="ctr" anchorCtr="0">
            <a:spAutoFit/>
          </a:bodyPr>
          <a:lstStyle/>
          <a:p>
            <a:pPr algn="ctr" defTabSz="914367">
              <a:defRPr/>
            </a:pPr>
            <a:r>
              <a:rPr lang="en-US" sz="1200">
                <a:solidFill>
                  <a:schemeClr val="accent1"/>
                </a:solidFill>
                <a:latin typeface="Segoe UI"/>
                <a:cs typeface="Segoe UI" pitchFamily="34" charset="0"/>
              </a:rPr>
              <a:t>Publish and subscribe</a:t>
            </a:r>
          </a:p>
        </p:txBody>
      </p:sp>
      <p:grpSp>
        <p:nvGrpSpPr>
          <p:cNvPr id="17" name="Group 16">
            <a:extLst>
              <a:ext uri="{FF2B5EF4-FFF2-40B4-BE49-F238E27FC236}">
                <a16:creationId xmlns:a16="http://schemas.microsoft.com/office/drawing/2014/main" id="{F0F4E955-9F6D-46CC-8ADD-077DE76C02C9}"/>
              </a:ext>
            </a:extLst>
          </p:cNvPr>
          <p:cNvGrpSpPr/>
          <p:nvPr/>
        </p:nvGrpSpPr>
        <p:grpSpPr>
          <a:xfrm>
            <a:off x="1818753" y="1893896"/>
            <a:ext cx="1920240" cy="1645920"/>
            <a:chOff x="977378" y="2300985"/>
            <a:chExt cx="1920240" cy="1645920"/>
          </a:xfrm>
        </p:grpSpPr>
        <p:sp>
          <p:nvSpPr>
            <p:cNvPr id="190" name="Rectangle 189">
              <a:extLst>
                <a:ext uri="{FF2B5EF4-FFF2-40B4-BE49-F238E27FC236}">
                  <a16:creationId xmlns:a16="http://schemas.microsoft.com/office/drawing/2014/main" id="{1809A037-EE9F-4478-9BBE-EBFAD78AA4E8}"/>
                </a:ext>
              </a:extLst>
            </p:cNvPr>
            <p:cNvSpPr/>
            <p:nvPr/>
          </p:nvSpPr>
          <p:spPr bwMode="auto">
            <a:xfrm>
              <a:off x="977378" y="2300985"/>
              <a:ext cx="19202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5" name="Rounded Rectangle 5">
              <a:extLst>
                <a:ext uri="{FF2B5EF4-FFF2-40B4-BE49-F238E27FC236}">
                  <a16:creationId xmlns:a16="http://schemas.microsoft.com/office/drawing/2014/main" id="{42BA760B-072D-4285-BD96-897687380C76}"/>
                </a:ext>
              </a:extLst>
            </p:cNvPr>
            <p:cNvSpPr/>
            <p:nvPr/>
          </p:nvSpPr>
          <p:spPr bwMode="auto">
            <a:xfrm>
              <a:off x="107116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spc="300">
                  <a:solidFill>
                    <a:schemeClr val="tx1"/>
                  </a:solidFill>
                  <a:latin typeface="+mj-lt"/>
                </a:rPr>
                <a:t>CONTAINER</a:t>
              </a:r>
              <a:endParaRPr kumimoji="0" lang="en-US" sz="1000" i="0" u="none" strike="noStrike" kern="1200" cap="none" spc="300" normalizeH="0" baseline="0" noProof="0">
                <a:ln>
                  <a:noFill/>
                </a:ln>
                <a:solidFill>
                  <a:schemeClr val="tx1"/>
                </a:solidFill>
                <a:effectLst/>
                <a:uLnTx/>
                <a:uFillTx/>
                <a:latin typeface="+mj-lt"/>
              </a:endParaRPr>
            </a:p>
          </p:txBody>
        </p:sp>
        <p:sp>
          <p:nvSpPr>
            <p:cNvPr id="207" name="Rounded Rectangle 5">
              <a:extLst>
                <a:ext uri="{FF2B5EF4-FFF2-40B4-BE49-F238E27FC236}">
                  <a16:creationId xmlns:a16="http://schemas.microsoft.com/office/drawing/2014/main" id="{4765E6D0-FB1D-49D8-BC9B-5798245D366F}"/>
                </a:ext>
              </a:extLst>
            </p:cNvPr>
            <p:cNvSpPr/>
            <p:nvPr/>
          </p:nvSpPr>
          <p:spPr bwMode="auto">
            <a:xfrm>
              <a:off x="1208325" y="3036972"/>
              <a:ext cx="1463040" cy="731520"/>
            </a:xfrm>
            <a:prstGeom prst="rect">
              <a:avLst/>
            </a:prstGeom>
            <a:solidFill>
              <a:schemeClr val="accent2"/>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mj-lt"/>
                </a:rPr>
                <a:t>Dapr</a:t>
              </a:r>
            </a:p>
            <a:p>
              <a:pPr algn="ctr" defTabSz="932472" fontAlgn="base">
                <a:spcBef>
                  <a:spcPct val="0"/>
                </a:spcBef>
                <a:spcAft>
                  <a:spcPct val="0"/>
                </a:spcAft>
              </a:pPr>
              <a:r>
                <a:rPr lang="en-US" sz="1200">
                  <a:solidFill>
                    <a:schemeClr val="bg1"/>
                  </a:solidFill>
                </a:rPr>
                <a:t>Operator</a:t>
              </a:r>
            </a:p>
          </p:txBody>
        </p:sp>
      </p:grpSp>
      <p:grpSp>
        <p:nvGrpSpPr>
          <p:cNvPr id="12" name="Group 11">
            <a:extLst>
              <a:ext uri="{FF2B5EF4-FFF2-40B4-BE49-F238E27FC236}">
                <a16:creationId xmlns:a16="http://schemas.microsoft.com/office/drawing/2014/main" id="{0C31BCE0-CA2E-42FA-8117-027D745A69A3}"/>
              </a:ext>
            </a:extLst>
          </p:cNvPr>
          <p:cNvGrpSpPr/>
          <p:nvPr/>
        </p:nvGrpSpPr>
        <p:grpSpPr>
          <a:xfrm>
            <a:off x="10306242" y="1773480"/>
            <a:ext cx="1055374" cy="1055374"/>
            <a:chOff x="2298415" y="4015644"/>
            <a:chExt cx="1055374" cy="1055374"/>
          </a:xfrm>
        </p:grpSpPr>
        <p:sp>
          <p:nvSpPr>
            <p:cNvPr id="130" name="Oval 129">
              <a:extLst>
                <a:ext uri="{FF2B5EF4-FFF2-40B4-BE49-F238E27FC236}">
                  <a16:creationId xmlns:a16="http://schemas.microsoft.com/office/drawing/2014/main" id="{95AB4663-BC35-486D-BC6F-053F9431E106}"/>
                </a:ext>
              </a:extLst>
            </p:cNvPr>
            <p:cNvSpPr/>
            <p:nvPr/>
          </p:nvSpPr>
          <p:spPr bwMode="auto">
            <a:xfrm>
              <a:off x="2298415" y="4015644"/>
              <a:ext cx="1055374" cy="1055374"/>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31" name="Picture 130">
              <a:extLst>
                <a:ext uri="{FF2B5EF4-FFF2-40B4-BE49-F238E27FC236}">
                  <a16:creationId xmlns:a16="http://schemas.microsoft.com/office/drawing/2014/main" id="{33D61374-3270-43C4-8360-0046D329FC3F}"/>
                </a:ext>
              </a:extLst>
            </p:cNvPr>
            <p:cNvPicPr>
              <a:picLocks noChangeAspect="1"/>
            </p:cNvPicPr>
            <p:nvPr/>
          </p:nvPicPr>
          <p:blipFill>
            <a:blip r:embed="rId4"/>
            <a:stretch>
              <a:fillRect/>
            </a:stretch>
          </p:blipFill>
          <p:spPr>
            <a:xfrm>
              <a:off x="2482400" y="4252133"/>
              <a:ext cx="687406" cy="582396"/>
            </a:xfrm>
            <a:prstGeom prst="rect">
              <a:avLst/>
            </a:prstGeom>
          </p:spPr>
        </p:pic>
      </p:grpSp>
      <p:sp>
        <p:nvSpPr>
          <p:cNvPr id="125" name="Rectangle 124">
            <a:extLst>
              <a:ext uri="{FF2B5EF4-FFF2-40B4-BE49-F238E27FC236}">
                <a16:creationId xmlns:a16="http://schemas.microsoft.com/office/drawing/2014/main" id="{5A3DA579-A1AA-4FC3-BFF6-9D1DEAB4ACC1}"/>
              </a:ext>
            </a:extLst>
          </p:cNvPr>
          <p:cNvSpPr/>
          <p:nvPr/>
        </p:nvSpPr>
        <p:spPr>
          <a:xfrm>
            <a:off x="10170041" y="5117035"/>
            <a:ext cx="1338834" cy="553998"/>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spc="300">
                <a:latin typeface="+mj-lt"/>
              </a:rPr>
              <a:t>AZURE</a:t>
            </a:r>
            <a:br>
              <a:rPr lang="en-US" sz="1000" spc="300">
                <a:latin typeface="+mj-lt"/>
              </a:rPr>
            </a:br>
            <a:r>
              <a:rPr lang="en-US" sz="1000" spc="300">
                <a:latin typeface="+mj-lt"/>
              </a:rPr>
              <a:t>CONTAINER REGISTRY</a:t>
            </a:r>
          </a:p>
        </p:txBody>
      </p:sp>
      <p:grpSp>
        <p:nvGrpSpPr>
          <p:cNvPr id="8" name="Group 7">
            <a:extLst>
              <a:ext uri="{FF2B5EF4-FFF2-40B4-BE49-F238E27FC236}">
                <a16:creationId xmlns:a16="http://schemas.microsoft.com/office/drawing/2014/main" id="{7CBDA345-6224-4B89-A6E2-A38CB9DBFEBA}"/>
              </a:ext>
            </a:extLst>
          </p:cNvPr>
          <p:cNvGrpSpPr/>
          <p:nvPr/>
        </p:nvGrpSpPr>
        <p:grpSpPr>
          <a:xfrm>
            <a:off x="10306242" y="3986905"/>
            <a:ext cx="1055374" cy="1055374"/>
            <a:chOff x="10317105" y="4269031"/>
            <a:chExt cx="1055374" cy="1055374"/>
          </a:xfrm>
        </p:grpSpPr>
        <p:sp>
          <p:nvSpPr>
            <p:cNvPr id="133" name="Oval 132">
              <a:extLst>
                <a:ext uri="{FF2B5EF4-FFF2-40B4-BE49-F238E27FC236}">
                  <a16:creationId xmlns:a16="http://schemas.microsoft.com/office/drawing/2014/main" id="{86F61132-5E22-4D82-B558-FF5568612E1D}"/>
                </a:ext>
              </a:extLst>
            </p:cNvPr>
            <p:cNvSpPr/>
            <p:nvPr/>
          </p:nvSpPr>
          <p:spPr bwMode="auto">
            <a:xfrm>
              <a:off x="10317105" y="4269031"/>
              <a:ext cx="1055374" cy="1055374"/>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32" name="Container Registry" descr="Container Registry">
              <a:extLst>
                <a:ext uri="{FF2B5EF4-FFF2-40B4-BE49-F238E27FC236}">
                  <a16:creationId xmlns:a16="http://schemas.microsoft.com/office/drawing/2014/main" id="{F84585BB-C361-4115-9B31-63D7B23CC199}"/>
                </a:ext>
              </a:extLst>
            </p:cNvPr>
            <p:cNvPicPr>
              <a:picLocks noChangeAspect="1"/>
            </p:cNvPicPr>
            <p:nvPr/>
          </p:nvPicPr>
          <p:blipFill>
            <a:blip r:embed="rId5"/>
            <a:stretch>
              <a:fillRect/>
            </a:stretch>
          </p:blipFill>
          <p:spPr>
            <a:xfrm>
              <a:off x="10500997" y="4501073"/>
              <a:ext cx="687590" cy="591291"/>
            </a:xfrm>
            <a:prstGeom prst="rect">
              <a:avLst/>
            </a:prstGeom>
          </p:spPr>
        </p:pic>
      </p:grpSp>
      <p:grpSp>
        <p:nvGrpSpPr>
          <p:cNvPr id="15" name="Group 14">
            <a:extLst>
              <a:ext uri="{FF2B5EF4-FFF2-40B4-BE49-F238E27FC236}">
                <a16:creationId xmlns:a16="http://schemas.microsoft.com/office/drawing/2014/main" id="{99E86478-1980-464C-B601-1FAD17048118}"/>
              </a:ext>
            </a:extLst>
          </p:cNvPr>
          <p:cNvGrpSpPr/>
          <p:nvPr/>
        </p:nvGrpSpPr>
        <p:grpSpPr>
          <a:xfrm>
            <a:off x="598010" y="998862"/>
            <a:ext cx="1451690" cy="2023049"/>
            <a:chOff x="598010" y="998862"/>
            <a:chExt cx="1451690" cy="2023049"/>
          </a:xfrm>
        </p:grpSpPr>
        <p:grpSp>
          <p:nvGrpSpPr>
            <p:cNvPr id="283" name="Group 282">
              <a:extLst>
                <a:ext uri="{FF2B5EF4-FFF2-40B4-BE49-F238E27FC236}">
                  <a16:creationId xmlns:a16="http://schemas.microsoft.com/office/drawing/2014/main" id="{2AC1AD81-34EE-43C0-8805-024E9B634AB7}"/>
                </a:ext>
              </a:extLst>
            </p:cNvPr>
            <p:cNvGrpSpPr/>
            <p:nvPr/>
          </p:nvGrpSpPr>
          <p:grpSpPr>
            <a:xfrm>
              <a:off x="937774" y="1677766"/>
              <a:ext cx="1111926" cy="1344145"/>
              <a:chOff x="3776945" y="3583818"/>
              <a:chExt cx="1111926" cy="1874924"/>
            </a:xfrm>
          </p:grpSpPr>
          <p:cxnSp>
            <p:nvCxnSpPr>
              <p:cNvPr id="284" name="Straight Arrow Connector 283">
                <a:extLst>
                  <a:ext uri="{FF2B5EF4-FFF2-40B4-BE49-F238E27FC236}">
                    <a16:creationId xmlns:a16="http://schemas.microsoft.com/office/drawing/2014/main" id="{9815A52E-729A-4C99-8020-79F587586682}"/>
                  </a:ext>
                </a:extLst>
              </p:cNvPr>
              <p:cNvCxnSpPr>
                <a:cxnSpLocks/>
              </p:cNvCxnSpPr>
              <p:nvPr/>
            </p:nvCxnSpPr>
            <p:spPr>
              <a:xfrm>
                <a:off x="3776945" y="3583818"/>
                <a:ext cx="0" cy="1874924"/>
              </a:xfrm>
              <a:prstGeom prst="straightConnector1">
                <a:avLst/>
              </a:prstGeom>
              <a:ln w="2222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F84FE32A-B989-481F-A568-701D463D4C2A}"/>
                  </a:ext>
                </a:extLst>
              </p:cNvPr>
              <p:cNvCxnSpPr>
                <a:cxnSpLocks/>
              </p:cNvCxnSpPr>
              <p:nvPr/>
            </p:nvCxnSpPr>
            <p:spPr>
              <a:xfrm flipH="1">
                <a:off x="3832153" y="5426141"/>
                <a:ext cx="1056718" cy="5930"/>
              </a:xfrm>
              <a:prstGeom prst="straightConnector1">
                <a:avLst/>
              </a:prstGeom>
              <a:ln w="22225">
                <a:solidFill>
                  <a:schemeClr val="tx2"/>
                </a:solidFill>
                <a:prstDash val="dash"/>
                <a:headEnd type="arrow"/>
                <a:tailEnd type="none"/>
              </a:ln>
            </p:spPr>
            <p:style>
              <a:lnRef idx="1">
                <a:schemeClr val="accent1"/>
              </a:lnRef>
              <a:fillRef idx="0">
                <a:schemeClr val="accent1"/>
              </a:fillRef>
              <a:effectRef idx="0">
                <a:schemeClr val="accent1"/>
              </a:effectRef>
              <a:fontRef idx="minor">
                <a:schemeClr val="tx1"/>
              </a:fontRef>
            </p:style>
          </p:cxnSp>
        </p:grpSp>
        <p:sp>
          <p:nvSpPr>
            <p:cNvPr id="287" name="Rectangle 286">
              <a:extLst>
                <a:ext uri="{FF2B5EF4-FFF2-40B4-BE49-F238E27FC236}">
                  <a16:creationId xmlns:a16="http://schemas.microsoft.com/office/drawing/2014/main" id="{93873865-CF10-422B-8915-0AC89BAF61FF}"/>
                </a:ext>
              </a:extLst>
            </p:cNvPr>
            <p:cNvSpPr/>
            <p:nvPr/>
          </p:nvSpPr>
          <p:spPr>
            <a:xfrm>
              <a:off x="626939" y="1968258"/>
              <a:ext cx="629144" cy="738664"/>
            </a:xfrm>
            <a:prstGeom prst="rect">
              <a:avLst/>
            </a:prstGeom>
            <a:solidFill>
              <a:schemeClr val="bg1"/>
            </a:solidFill>
            <a:ln>
              <a:noFill/>
            </a:ln>
          </p:spPr>
          <p:txBody>
            <a:bodyPr wrap="square" lIns="0" tIns="0" rIns="0" bIns="0">
              <a:spAutoFit/>
            </a:bodyPr>
            <a:lstStyle/>
            <a:p>
              <a:pPr lvl="0" algn="ctr" defTabSz="914367">
                <a:defRPr/>
              </a:pPr>
              <a:r>
                <a:rPr lang="en-US" sz="1200" spc="-10">
                  <a:solidFill>
                    <a:schemeClr val="tx2"/>
                  </a:solidFill>
                  <a:cs typeface="Segoe UI" pitchFamily="34" charset="0"/>
                </a:rPr>
                <a:t>Deploys and manages Dapr</a:t>
              </a:r>
            </a:p>
          </p:txBody>
        </p:sp>
        <p:grpSp>
          <p:nvGrpSpPr>
            <p:cNvPr id="275" name="Group 274">
              <a:extLst>
                <a:ext uri="{FF2B5EF4-FFF2-40B4-BE49-F238E27FC236}">
                  <a16:creationId xmlns:a16="http://schemas.microsoft.com/office/drawing/2014/main" id="{2EC50FB8-1AFE-433D-AF3C-1288BA8D94C6}"/>
                </a:ext>
              </a:extLst>
            </p:cNvPr>
            <p:cNvGrpSpPr/>
            <p:nvPr/>
          </p:nvGrpSpPr>
          <p:grpSpPr>
            <a:xfrm>
              <a:off x="598010" y="998862"/>
              <a:ext cx="687003" cy="687003"/>
              <a:chOff x="840850" y="2562953"/>
              <a:chExt cx="914400" cy="914400"/>
            </a:xfrm>
          </p:grpSpPr>
          <p:sp>
            <p:nvSpPr>
              <p:cNvPr id="281" name="Oval 280">
                <a:extLst>
                  <a:ext uri="{FF2B5EF4-FFF2-40B4-BE49-F238E27FC236}">
                    <a16:creationId xmlns:a16="http://schemas.microsoft.com/office/drawing/2014/main" id="{47E284A6-37C2-466E-B98F-D27D4A459F3B}"/>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82" name="Picture 281">
                <a:extLst>
                  <a:ext uri="{FF2B5EF4-FFF2-40B4-BE49-F238E27FC236}">
                    <a16:creationId xmlns:a16="http://schemas.microsoft.com/office/drawing/2014/main" id="{DF5F75A3-D177-4811-BB80-04C8A2E10E69}"/>
                  </a:ext>
                </a:extLst>
              </p:cNvPr>
              <p:cNvPicPr>
                <a:picLocks noChangeAspect="1"/>
              </p:cNvPicPr>
              <p:nvPr/>
            </p:nvPicPr>
            <p:blipFill>
              <a:blip r:embed="rId6">
                <a:duotone>
                  <a:prstClr val="black"/>
                  <a:schemeClr val="accent6">
                    <a:tint val="45000"/>
                    <a:satMod val="400000"/>
                  </a:schemeClr>
                </a:duotone>
              </a:blip>
              <a:stretch>
                <a:fillRect/>
              </a:stretch>
            </p:blipFill>
            <p:spPr>
              <a:xfrm>
                <a:off x="1020737" y="2753701"/>
                <a:ext cx="554626" cy="532904"/>
              </a:xfrm>
              <a:prstGeom prst="rect">
                <a:avLst/>
              </a:prstGeom>
            </p:spPr>
          </p:pic>
        </p:grpSp>
      </p:grpSp>
      <p:grpSp>
        <p:nvGrpSpPr>
          <p:cNvPr id="139" name="Group 138">
            <a:extLst>
              <a:ext uri="{FF2B5EF4-FFF2-40B4-BE49-F238E27FC236}">
                <a16:creationId xmlns:a16="http://schemas.microsoft.com/office/drawing/2014/main" id="{4A70508C-8655-4A79-A62C-6BFDC6DD2937}"/>
              </a:ext>
            </a:extLst>
          </p:cNvPr>
          <p:cNvGrpSpPr/>
          <p:nvPr/>
        </p:nvGrpSpPr>
        <p:grpSpPr>
          <a:xfrm rot="16200000">
            <a:off x="8097864" y="954717"/>
            <a:ext cx="335330" cy="5143877"/>
            <a:chOff x="3764391" y="3621922"/>
            <a:chExt cx="335330" cy="1616089"/>
          </a:xfrm>
        </p:grpSpPr>
        <p:cxnSp>
          <p:nvCxnSpPr>
            <p:cNvPr id="140" name="Straight Arrow Connector 139">
              <a:extLst>
                <a:ext uri="{FF2B5EF4-FFF2-40B4-BE49-F238E27FC236}">
                  <a16:creationId xmlns:a16="http://schemas.microsoft.com/office/drawing/2014/main" id="{BDF808C4-0012-4951-80D5-4D8741A0BB0D}"/>
                </a:ext>
              </a:extLst>
            </p:cNvPr>
            <p:cNvCxnSpPr>
              <a:cxnSpLocks/>
            </p:cNvCxnSpPr>
            <p:nvPr/>
          </p:nvCxnSpPr>
          <p:spPr>
            <a:xfrm rot="5400000">
              <a:off x="2967704" y="4428783"/>
              <a:ext cx="1613722" cy="0"/>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6177A72-14BD-46AE-A5F4-3E6464B979A6}"/>
                </a:ext>
              </a:extLst>
            </p:cNvPr>
            <p:cNvCxnSpPr>
              <a:cxnSpLocks/>
            </p:cNvCxnSpPr>
            <p:nvPr/>
          </p:nvCxnSpPr>
          <p:spPr>
            <a:xfrm rot="5400000">
              <a:off x="3932056" y="3454257"/>
              <a:ext cx="0" cy="335329"/>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6BF6CBB-0999-4CAC-A0F2-C195342EFC15}"/>
                </a:ext>
              </a:extLst>
            </p:cNvPr>
            <p:cNvCxnSpPr>
              <a:cxnSpLocks/>
            </p:cNvCxnSpPr>
            <p:nvPr/>
          </p:nvCxnSpPr>
          <p:spPr>
            <a:xfrm rot="5400000">
              <a:off x="3936819" y="5075109"/>
              <a:ext cx="0" cy="325804"/>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3C20ABAC-C043-45A5-BE56-1EE954E3FA5E}"/>
              </a:ext>
            </a:extLst>
          </p:cNvPr>
          <p:cNvSpPr/>
          <p:nvPr/>
        </p:nvSpPr>
        <p:spPr>
          <a:xfrm>
            <a:off x="7820326" y="3735398"/>
            <a:ext cx="2020052" cy="184666"/>
          </a:xfrm>
          <a:prstGeom prst="rect">
            <a:avLst/>
          </a:prstGeom>
          <a:noFill/>
        </p:spPr>
        <p:txBody>
          <a:bodyPr wrap="square" lIns="0" tIns="0" rIns="0" bIns="0" anchor="ctr" anchorCtr="0">
            <a:spAutoFit/>
          </a:bodyPr>
          <a:lstStyle/>
          <a:p>
            <a:pPr algn="ctr" defTabSz="914367">
              <a:defRPr/>
            </a:pPr>
            <a:r>
              <a:rPr lang="en-US" sz="1200">
                <a:solidFill>
                  <a:schemeClr val="accent1"/>
                </a:solidFill>
                <a:latin typeface="Segoe UI"/>
                <a:cs typeface="Segoe UI" pitchFamily="34" charset="0"/>
              </a:rPr>
              <a:t>Publish and subscribe</a:t>
            </a:r>
          </a:p>
        </p:txBody>
      </p:sp>
      <p:sp>
        <p:nvSpPr>
          <p:cNvPr id="144" name="Rectangle 143">
            <a:extLst>
              <a:ext uri="{FF2B5EF4-FFF2-40B4-BE49-F238E27FC236}">
                <a16:creationId xmlns:a16="http://schemas.microsoft.com/office/drawing/2014/main" id="{4BB4A7DA-A25F-44CF-B29F-46670A68B926}"/>
              </a:ext>
            </a:extLst>
          </p:cNvPr>
          <p:cNvSpPr/>
          <p:nvPr/>
        </p:nvSpPr>
        <p:spPr>
          <a:xfrm>
            <a:off x="10170041" y="2923413"/>
            <a:ext cx="1338834"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spc="300">
                <a:latin typeface="+mj-lt"/>
              </a:rPr>
              <a:t>REDIS STREAMS</a:t>
            </a:r>
          </a:p>
        </p:txBody>
      </p:sp>
      <p:grpSp>
        <p:nvGrpSpPr>
          <p:cNvPr id="20" name="Group 19">
            <a:extLst>
              <a:ext uri="{FF2B5EF4-FFF2-40B4-BE49-F238E27FC236}">
                <a16:creationId xmlns:a16="http://schemas.microsoft.com/office/drawing/2014/main" id="{F9FEDCB6-D6BB-4666-B59A-342B11E33789}"/>
              </a:ext>
            </a:extLst>
          </p:cNvPr>
          <p:cNvGrpSpPr/>
          <p:nvPr/>
        </p:nvGrpSpPr>
        <p:grpSpPr>
          <a:xfrm>
            <a:off x="2444287" y="3986905"/>
            <a:ext cx="1055374" cy="1055374"/>
            <a:chOff x="2444287" y="3986905"/>
            <a:chExt cx="1055374" cy="1055374"/>
          </a:xfrm>
        </p:grpSpPr>
        <p:sp>
          <p:nvSpPr>
            <p:cNvPr id="158" name="Oval 157">
              <a:extLst>
                <a:ext uri="{FF2B5EF4-FFF2-40B4-BE49-F238E27FC236}">
                  <a16:creationId xmlns:a16="http://schemas.microsoft.com/office/drawing/2014/main" id="{93ADCD76-F165-49B7-8C7C-81166EEB7AA1}"/>
                </a:ext>
              </a:extLst>
            </p:cNvPr>
            <p:cNvSpPr/>
            <p:nvPr/>
          </p:nvSpPr>
          <p:spPr bwMode="auto">
            <a:xfrm>
              <a:off x="2444287" y="3986905"/>
              <a:ext cx="1055374" cy="1055374"/>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nvGrpSpPr>
            <p:cNvPr id="145" name="software assurance" descr="software assurance">
              <a:extLst>
                <a:ext uri="{FF2B5EF4-FFF2-40B4-BE49-F238E27FC236}">
                  <a16:creationId xmlns:a16="http://schemas.microsoft.com/office/drawing/2014/main" id="{3AC1D8DE-0D8F-4623-9736-AA8610C31229}"/>
                </a:ext>
              </a:extLst>
            </p:cNvPr>
            <p:cNvGrpSpPr/>
            <p:nvPr/>
          </p:nvGrpSpPr>
          <p:grpSpPr>
            <a:xfrm>
              <a:off x="2678694" y="4221312"/>
              <a:ext cx="586560" cy="586560"/>
              <a:chOff x="7292986" y="2173744"/>
              <a:chExt cx="380354" cy="380354"/>
            </a:xfrm>
          </p:grpSpPr>
          <p:sp>
            <p:nvSpPr>
              <p:cNvPr id="146" name="Freeform: Shape 145">
                <a:extLst>
                  <a:ext uri="{FF2B5EF4-FFF2-40B4-BE49-F238E27FC236}">
                    <a16:creationId xmlns:a16="http://schemas.microsoft.com/office/drawing/2014/main" id="{DABCC6AC-8AC0-42DF-910A-2438303AD39F}"/>
                  </a:ext>
                </a:extLst>
              </p:cNvPr>
              <p:cNvSpPr/>
              <p:nvPr/>
            </p:nvSpPr>
            <p:spPr>
              <a:xfrm>
                <a:off x="7331896" y="2391366"/>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12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12" y="128928"/>
                      <a:pt x="298512" y="90155"/>
                    </a:cubicBezTo>
                    <a:cubicBezTo>
                      <a:pt x="298512" y="90155"/>
                      <a:pt x="298380" y="1777"/>
                      <a:pt x="297720" y="1182"/>
                    </a:cubicBezTo>
                    <a:close/>
                  </a:path>
                </a:pathLst>
              </a:custGeom>
              <a:solidFill>
                <a:srgbClr val="0078D7"/>
              </a:solidFill>
              <a:ln w="383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F084B2E-46CF-4BFE-848A-E6ADE14FFD6C}"/>
                  </a:ext>
                </a:extLst>
              </p:cNvPr>
              <p:cNvSpPr/>
              <p:nvPr/>
            </p:nvSpPr>
            <p:spPr>
              <a:xfrm>
                <a:off x="7331896" y="2375589"/>
                <a:ext cx="298009" cy="149005"/>
              </a:xfrm>
              <a:custGeom>
                <a:avLst/>
                <a:gdLst>
                  <a:gd name="connsiteX0" fmla="*/ 298380 w 298009"/>
                  <a:gd name="connsiteY0" fmla="*/ 1182 h 149004"/>
                  <a:gd name="connsiteX1" fmla="*/ 298578 w 298009"/>
                  <a:gd name="connsiteY1" fmla="*/ 78992 h 149004"/>
                  <a:gd name="connsiteX2" fmla="*/ 149880 w 298009"/>
                  <a:gd name="connsiteY2" fmla="*/ 149206 h 149004"/>
                  <a:gd name="connsiteX3" fmla="*/ 1182 w 298009"/>
                  <a:gd name="connsiteY3" fmla="*/ 78992 h 149004"/>
                  <a:gd name="connsiteX4" fmla="*/ 1182 w 298009"/>
                  <a:gd name="connsiteY4" fmla="*/ 1182 h 149004"/>
                  <a:gd name="connsiteX5" fmla="*/ 298380 w 298009"/>
                  <a:gd name="connsiteY5" fmla="*/ 1182 h 14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9004">
                    <a:moveTo>
                      <a:pt x="298380" y="1182"/>
                    </a:moveTo>
                    <a:lnTo>
                      <a:pt x="298578" y="78992"/>
                    </a:lnTo>
                    <a:cubicBezTo>
                      <a:pt x="298578" y="117765"/>
                      <a:pt x="232021" y="149206"/>
                      <a:pt x="149880" y="149206"/>
                    </a:cubicBezTo>
                    <a:cubicBezTo>
                      <a:pt x="67740" y="149206"/>
                      <a:pt x="1182" y="117699"/>
                      <a:pt x="1182" y="78992"/>
                    </a:cubicBezTo>
                    <a:lnTo>
                      <a:pt x="1182" y="1182"/>
                    </a:lnTo>
                    <a:lnTo>
                      <a:pt x="298380" y="1182"/>
                    </a:lnTo>
                    <a:close/>
                  </a:path>
                </a:pathLst>
              </a:custGeom>
              <a:solidFill>
                <a:srgbClr val="50E6FF"/>
              </a:solidFill>
              <a:ln w="383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F9632F0-8648-4513-9973-22323D5D286A}"/>
                  </a:ext>
                </a:extLst>
              </p:cNvPr>
              <p:cNvSpPr/>
              <p:nvPr/>
            </p:nvSpPr>
            <p:spPr>
              <a:xfrm>
                <a:off x="7331896" y="2295267"/>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78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78" y="128928"/>
                      <a:pt x="298578" y="90155"/>
                    </a:cubicBezTo>
                    <a:cubicBezTo>
                      <a:pt x="298512" y="90155"/>
                      <a:pt x="298380" y="1777"/>
                      <a:pt x="297720" y="1182"/>
                    </a:cubicBezTo>
                    <a:close/>
                  </a:path>
                </a:pathLst>
              </a:custGeom>
              <a:solidFill>
                <a:srgbClr val="0078D7"/>
              </a:solidFill>
              <a:ln w="383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0B343FA6-6E30-4FDC-9925-9511A22B4148}"/>
                  </a:ext>
                </a:extLst>
              </p:cNvPr>
              <p:cNvSpPr/>
              <p:nvPr/>
            </p:nvSpPr>
            <p:spPr>
              <a:xfrm>
                <a:off x="7331896" y="2240171"/>
                <a:ext cx="298009" cy="145083"/>
              </a:xfrm>
              <a:custGeom>
                <a:avLst/>
                <a:gdLst>
                  <a:gd name="connsiteX0" fmla="*/ 298512 w 298009"/>
                  <a:gd name="connsiteY0" fmla="*/ 1182 h 145083"/>
                  <a:gd name="connsiteX1" fmla="*/ 1182 w 298009"/>
                  <a:gd name="connsiteY1" fmla="*/ 1182 h 145083"/>
                  <a:gd name="connsiteX2" fmla="*/ 1182 w 298009"/>
                  <a:gd name="connsiteY2" fmla="*/ 74897 h 145083"/>
                  <a:gd name="connsiteX3" fmla="*/ 149880 w 298009"/>
                  <a:gd name="connsiteY3" fmla="*/ 145111 h 145083"/>
                  <a:gd name="connsiteX4" fmla="*/ 298512 w 298009"/>
                  <a:gd name="connsiteY4" fmla="*/ 74897 h 145083"/>
                  <a:gd name="connsiteX5" fmla="*/ 298512 w 298009"/>
                  <a:gd name="connsiteY5" fmla="*/ 1182 h 14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5083">
                    <a:moveTo>
                      <a:pt x="298512" y="1182"/>
                    </a:moveTo>
                    <a:lnTo>
                      <a:pt x="1182" y="1182"/>
                    </a:lnTo>
                    <a:lnTo>
                      <a:pt x="1182" y="74897"/>
                    </a:lnTo>
                    <a:cubicBezTo>
                      <a:pt x="1182" y="113670"/>
                      <a:pt x="67740" y="145111"/>
                      <a:pt x="149880" y="145111"/>
                    </a:cubicBezTo>
                    <a:cubicBezTo>
                      <a:pt x="232021" y="145111"/>
                      <a:pt x="298512" y="113670"/>
                      <a:pt x="298512" y="74897"/>
                    </a:cubicBezTo>
                    <a:cubicBezTo>
                      <a:pt x="298512" y="74897"/>
                      <a:pt x="298512" y="1777"/>
                      <a:pt x="298512" y="1182"/>
                    </a:cubicBezTo>
                    <a:close/>
                  </a:path>
                </a:pathLst>
              </a:custGeom>
              <a:solidFill>
                <a:srgbClr val="50E6FF"/>
              </a:solidFill>
              <a:ln w="383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2CAC93C-0CDD-4BE6-B8B6-694464FCF4B5}"/>
                  </a:ext>
                </a:extLst>
              </p:cNvPr>
              <p:cNvSpPr/>
              <p:nvPr/>
            </p:nvSpPr>
            <p:spPr>
              <a:xfrm>
                <a:off x="7331896" y="2174583"/>
                <a:ext cx="298009" cy="137241"/>
              </a:xfrm>
              <a:custGeom>
                <a:avLst/>
                <a:gdLst>
                  <a:gd name="connsiteX0" fmla="*/ 149880 w 298009"/>
                  <a:gd name="connsiteY0" fmla="*/ 139893 h 137241"/>
                  <a:gd name="connsiteX1" fmla="*/ 298578 w 298009"/>
                  <a:gd name="connsiteY1" fmla="*/ 70537 h 137241"/>
                  <a:gd name="connsiteX2" fmla="*/ 149880 w 298009"/>
                  <a:gd name="connsiteY2" fmla="*/ 1182 h 137241"/>
                  <a:gd name="connsiteX3" fmla="*/ 1182 w 298009"/>
                  <a:gd name="connsiteY3" fmla="*/ 70537 h 137241"/>
                  <a:gd name="connsiteX4" fmla="*/ 149880 w 298009"/>
                  <a:gd name="connsiteY4" fmla="*/ 139893 h 13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09" h="137241">
                    <a:moveTo>
                      <a:pt x="149880" y="139893"/>
                    </a:moveTo>
                    <a:cubicBezTo>
                      <a:pt x="232004" y="139893"/>
                      <a:pt x="298578" y="108841"/>
                      <a:pt x="298578" y="70537"/>
                    </a:cubicBezTo>
                    <a:cubicBezTo>
                      <a:pt x="298578" y="32234"/>
                      <a:pt x="232004" y="1182"/>
                      <a:pt x="149880" y="1182"/>
                    </a:cubicBezTo>
                    <a:cubicBezTo>
                      <a:pt x="67757" y="1182"/>
                      <a:pt x="1182" y="32234"/>
                      <a:pt x="1182" y="70537"/>
                    </a:cubicBezTo>
                    <a:cubicBezTo>
                      <a:pt x="1182" y="108841"/>
                      <a:pt x="67757" y="139893"/>
                      <a:pt x="149880" y="139893"/>
                    </a:cubicBezTo>
                    <a:close/>
                  </a:path>
                </a:pathLst>
              </a:custGeom>
              <a:solidFill>
                <a:srgbClr val="0078D7"/>
              </a:solidFill>
              <a:ln w="3830" cap="flat">
                <a:noFill/>
                <a:prstDash val="solid"/>
                <a:miter/>
              </a:ln>
            </p:spPr>
            <p:txBody>
              <a:bodyPr rtlCol="0" anchor="ctr"/>
              <a:lstStyle/>
              <a:p>
                <a:endParaRPr lang="en-US"/>
              </a:p>
            </p:txBody>
          </p:sp>
        </p:grpSp>
      </p:grpSp>
      <p:grpSp>
        <p:nvGrpSpPr>
          <p:cNvPr id="151" name="Group 150">
            <a:extLst>
              <a:ext uri="{FF2B5EF4-FFF2-40B4-BE49-F238E27FC236}">
                <a16:creationId xmlns:a16="http://schemas.microsoft.com/office/drawing/2014/main" id="{469DA9C2-4419-409A-A81D-B18622AC9115}"/>
              </a:ext>
            </a:extLst>
          </p:cNvPr>
          <p:cNvGrpSpPr/>
          <p:nvPr/>
        </p:nvGrpSpPr>
        <p:grpSpPr>
          <a:xfrm rot="16200000">
            <a:off x="4012749" y="4537040"/>
            <a:ext cx="490640" cy="2534394"/>
            <a:chOff x="3764391" y="3621921"/>
            <a:chExt cx="490640" cy="1616090"/>
          </a:xfrm>
        </p:grpSpPr>
        <p:cxnSp>
          <p:nvCxnSpPr>
            <p:cNvPr id="152" name="Straight Arrow Connector 151">
              <a:extLst>
                <a:ext uri="{FF2B5EF4-FFF2-40B4-BE49-F238E27FC236}">
                  <a16:creationId xmlns:a16="http://schemas.microsoft.com/office/drawing/2014/main" id="{D3DA5148-E3BF-41D2-A3AB-BF640B2E6F70}"/>
                </a:ext>
              </a:extLst>
            </p:cNvPr>
            <p:cNvCxnSpPr>
              <a:cxnSpLocks/>
            </p:cNvCxnSpPr>
            <p:nvPr/>
          </p:nvCxnSpPr>
          <p:spPr>
            <a:xfrm rot="5400000">
              <a:off x="2967704" y="4428783"/>
              <a:ext cx="1613722" cy="0"/>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E4A6E78E-F1E2-4D87-B76E-14032027DB64}"/>
                </a:ext>
              </a:extLst>
            </p:cNvPr>
            <p:cNvCxnSpPr>
              <a:cxnSpLocks/>
            </p:cNvCxnSpPr>
            <p:nvPr/>
          </p:nvCxnSpPr>
          <p:spPr>
            <a:xfrm rot="5400000">
              <a:off x="4009711" y="3376601"/>
              <a:ext cx="0" cy="490640"/>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72522EBE-27EE-4CD9-9565-DFEC81BBABDA}"/>
                </a:ext>
              </a:extLst>
            </p:cNvPr>
            <p:cNvCxnSpPr>
              <a:cxnSpLocks/>
            </p:cNvCxnSpPr>
            <p:nvPr/>
          </p:nvCxnSpPr>
          <p:spPr>
            <a:xfrm rot="5400000">
              <a:off x="3936819" y="5075109"/>
              <a:ext cx="0" cy="325804"/>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59011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B2B83BF-BB0C-4904-BBC5-0F00D54F6C9A}"/>
              </a:ext>
            </a:extLst>
          </p:cNvPr>
          <p:cNvSpPr/>
          <p:nvPr/>
        </p:nvSpPr>
        <p:spPr bwMode="auto">
          <a:xfrm>
            <a:off x="0" y="1306113"/>
            <a:ext cx="12192000" cy="4799408"/>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83" name="Straight Arrow Connector 82">
            <a:extLst>
              <a:ext uri="{FF2B5EF4-FFF2-40B4-BE49-F238E27FC236}">
                <a16:creationId xmlns:a16="http://schemas.microsoft.com/office/drawing/2014/main" id="{F5611DA7-8196-4A4B-A954-BC51DE329ACB}"/>
              </a:ext>
            </a:extLst>
          </p:cNvPr>
          <p:cNvCxnSpPr>
            <a:cxnSpLocks/>
          </p:cNvCxnSpPr>
          <p:nvPr/>
        </p:nvCxnSpPr>
        <p:spPr>
          <a:xfrm>
            <a:off x="7366937" y="3622505"/>
            <a:ext cx="0" cy="1060464"/>
          </a:xfrm>
          <a:prstGeom prst="straightConnector1">
            <a:avLst/>
          </a:prstGeom>
          <a:ln w="317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82A5B68-C55F-4A97-B33D-27AC519A0274}"/>
              </a:ext>
            </a:extLst>
          </p:cNvPr>
          <p:cNvCxnSpPr>
            <a:cxnSpLocks/>
            <a:stCxn id="74" idx="2"/>
          </p:cNvCxnSpPr>
          <p:nvPr/>
        </p:nvCxnSpPr>
        <p:spPr>
          <a:xfrm flipH="1">
            <a:off x="1776510" y="3612979"/>
            <a:ext cx="4762" cy="1071836"/>
          </a:xfrm>
          <a:prstGeom prst="straightConnector1">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80040F-DEA2-4110-8DDA-8B78A7D3623D}"/>
              </a:ext>
            </a:extLst>
          </p:cNvPr>
          <p:cNvCxnSpPr>
            <a:cxnSpLocks/>
          </p:cNvCxnSpPr>
          <p:nvPr/>
        </p:nvCxnSpPr>
        <p:spPr>
          <a:xfrm>
            <a:off x="1763062" y="4684815"/>
            <a:ext cx="1966293" cy="0"/>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F5CC4EA-EAA8-44EE-8149-E218C9500FFA}"/>
              </a:ext>
            </a:extLst>
          </p:cNvPr>
          <p:cNvSpPr/>
          <p:nvPr/>
        </p:nvSpPr>
        <p:spPr>
          <a:xfrm>
            <a:off x="2795767" y="2347640"/>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74" name="Rounded Rectangle 5">
            <a:extLst>
              <a:ext uri="{FF2B5EF4-FFF2-40B4-BE49-F238E27FC236}">
                <a16:creationId xmlns:a16="http://schemas.microsoft.com/office/drawing/2014/main" id="{D97DB0BC-E543-4AC4-B6AA-4E6F3C06AB91}"/>
              </a:ext>
            </a:extLst>
          </p:cNvPr>
          <p:cNvSpPr/>
          <p:nvPr/>
        </p:nvSpPr>
        <p:spPr bwMode="auto">
          <a:xfrm>
            <a:off x="912592" y="1878836"/>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75" name="Straight Arrow Connector 74">
            <a:extLst>
              <a:ext uri="{FF2B5EF4-FFF2-40B4-BE49-F238E27FC236}">
                <a16:creationId xmlns:a16="http://schemas.microsoft.com/office/drawing/2014/main" id="{4DC08337-C65F-48F2-8C7E-F065D4BAA499}"/>
              </a:ext>
            </a:extLst>
          </p:cNvPr>
          <p:cNvCxnSpPr>
            <a:cxnSpLocks/>
          </p:cNvCxnSpPr>
          <p:nvPr/>
        </p:nvCxnSpPr>
        <p:spPr>
          <a:xfrm>
            <a:off x="2649952" y="2745907"/>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5B986F6-7B91-4D6C-852C-B6A516A74F64}"/>
              </a:ext>
            </a:extLst>
          </p:cNvPr>
          <p:cNvSpPr/>
          <p:nvPr/>
        </p:nvSpPr>
        <p:spPr>
          <a:xfrm>
            <a:off x="5500354" y="4715238"/>
            <a:ext cx="1783096"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Input </a:t>
            </a:r>
            <a:r>
              <a:rPr lang="en-US" sz="1600">
                <a:solidFill>
                  <a:schemeClr val="accent1"/>
                </a:solidFill>
                <a:latin typeface="Segoe UI"/>
                <a:ea typeface="Segoe UI" pitchFamily="34" charset="0"/>
                <a:cs typeface="Segoe UI" pitchFamily="34" charset="0"/>
              </a:rPr>
              <a:t>binding</a:t>
            </a:r>
            <a:endPar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65" name="Rounded Rectangle 5">
            <a:extLst>
              <a:ext uri="{FF2B5EF4-FFF2-40B4-BE49-F238E27FC236}">
                <a16:creationId xmlns:a16="http://schemas.microsoft.com/office/drawing/2014/main" id="{BC12F09B-2382-4DC8-B4B9-D062055059D0}"/>
              </a:ext>
            </a:extLst>
          </p:cNvPr>
          <p:cNvSpPr/>
          <p:nvPr/>
        </p:nvSpPr>
        <p:spPr bwMode="auto">
          <a:xfrm>
            <a:off x="3985084" y="1878836"/>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Python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microservice</a:t>
            </a:r>
          </a:p>
        </p:txBody>
      </p:sp>
      <p:sp>
        <p:nvSpPr>
          <p:cNvPr id="30" name="Rectangle 29">
            <a:extLst>
              <a:ext uri="{FF2B5EF4-FFF2-40B4-BE49-F238E27FC236}">
                <a16:creationId xmlns:a16="http://schemas.microsoft.com/office/drawing/2014/main" id="{6AB549B7-87B5-48E0-ABF4-20E6DA529060}"/>
              </a:ext>
            </a:extLst>
          </p:cNvPr>
          <p:cNvSpPr/>
          <p:nvPr/>
        </p:nvSpPr>
        <p:spPr>
          <a:xfrm>
            <a:off x="8352731" y="2347640"/>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58" name="Rounded Rectangle 5">
            <a:extLst>
              <a:ext uri="{FF2B5EF4-FFF2-40B4-BE49-F238E27FC236}">
                <a16:creationId xmlns:a16="http://schemas.microsoft.com/office/drawing/2014/main" id="{C2F3B5FA-3565-4C77-A603-D9BB99DB7E09}"/>
              </a:ext>
            </a:extLst>
          </p:cNvPr>
          <p:cNvSpPr/>
          <p:nvPr/>
        </p:nvSpPr>
        <p:spPr bwMode="auto">
          <a:xfrm>
            <a:off x="6469556" y="1878836"/>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59" name="Straight Arrow Connector 58">
            <a:extLst>
              <a:ext uri="{FF2B5EF4-FFF2-40B4-BE49-F238E27FC236}">
                <a16:creationId xmlns:a16="http://schemas.microsoft.com/office/drawing/2014/main" id="{33FB333D-329E-4B6E-BEF3-E072F3BA985E}"/>
              </a:ext>
            </a:extLst>
          </p:cNvPr>
          <p:cNvCxnSpPr>
            <a:cxnSpLocks/>
          </p:cNvCxnSpPr>
          <p:nvPr/>
        </p:nvCxnSpPr>
        <p:spPr>
          <a:xfrm>
            <a:off x="8206916" y="2745907"/>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Rounded Rectangle 5">
            <a:extLst>
              <a:ext uri="{FF2B5EF4-FFF2-40B4-BE49-F238E27FC236}">
                <a16:creationId xmlns:a16="http://schemas.microsoft.com/office/drawing/2014/main" id="{2F2166E6-E5D3-481B-819E-4C567F690E5E}"/>
              </a:ext>
            </a:extLst>
          </p:cNvPr>
          <p:cNvSpPr/>
          <p:nvPr/>
        </p:nvSpPr>
        <p:spPr bwMode="auto">
          <a:xfrm>
            <a:off x="9575271" y="1878836"/>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Node</a:t>
            </a:r>
            <a:br>
              <a:rPr lang="en-US" sz="1600">
                <a:solidFill>
                  <a:schemeClr val="tx1"/>
                </a:solidFill>
                <a:latin typeface="+mj-lt"/>
              </a:rPr>
            </a:br>
            <a:r>
              <a:rPr lang="en-US" sz="1600">
                <a:solidFill>
                  <a:schemeClr val="tx1"/>
                </a:solidFill>
                <a:latin typeface="+mj-lt"/>
              </a:rPr>
              <a:t>microservice</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1" name="Group 10">
            <a:extLst>
              <a:ext uri="{FF2B5EF4-FFF2-40B4-BE49-F238E27FC236}">
                <a16:creationId xmlns:a16="http://schemas.microsoft.com/office/drawing/2014/main" id="{7B6CD6A8-3FA9-437D-8E66-DFE3EA56AFFA}"/>
              </a:ext>
            </a:extLst>
          </p:cNvPr>
          <p:cNvGrpSpPr/>
          <p:nvPr/>
        </p:nvGrpSpPr>
        <p:grpSpPr>
          <a:xfrm>
            <a:off x="3839269" y="3996290"/>
            <a:ext cx="1463040" cy="1463040"/>
            <a:chOff x="2636981" y="3996290"/>
            <a:chExt cx="1463040" cy="1463040"/>
          </a:xfrm>
        </p:grpSpPr>
        <p:sp>
          <p:nvSpPr>
            <p:cNvPr id="77" name="Oval 76">
              <a:extLst>
                <a:ext uri="{FF2B5EF4-FFF2-40B4-BE49-F238E27FC236}">
                  <a16:creationId xmlns:a16="http://schemas.microsoft.com/office/drawing/2014/main" id="{D01DA189-4A93-4382-B427-483A5B0A14D2}"/>
                </a:ext>
              </a:extLst>
            </p:cNvPr>
            <p:cNvSpPr/>
            <p:nvPr/>
          </p:nvSpPr>
          <p:spPr bwMode="auto">
            <a:xfrm>
              <a:off x="2636981" y="3996290"/>
              <a:ext cx="1463040" cy="146304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51" name="Picture 6" descr="Image result for kafka logo svg">
              <a:extLst>
                <a:ext uri="{FF2B5EF4-FFF2-40B4-BE49-F238E27FC236}">
                  <a16:creationId xmlns:a16="http://schemas.microsoft.com/office/drawing/2014/main" id="{296DD401-4F3C-471D-9913-BDF2742BF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1154" y="4198533"/>
              <a:ext cx="923718" cy="10055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a:extLst>
              <a:ext uri="{FF2B5EF4-FFF2-40B4-BE49-F238E27FC236}">
                <a16:creationId xmlns:a16="http://schemas.microsoft.com/office/drawing/2014/main" id="{0C2AF86A-3100-4F24-8B04-392D846D18D9}"/>
              </a:ext>
            </a:extLst>
          </p:cNvPr>
          <p:cNvCxnSpPr>
            <a:cxnSpLocks/>
          </p:cNvCxnSpPr>
          <p:nvPr/>
        </p:nvCxnSpPr>
        <p:spPr>
          <a:xfrm>
            <a:off x="5415105" y="4684815"/>
            <a:ext cx="1966293" cy="0"/>
          </a:xfrm>
          <a:prstGeom prst="straightConnector1">
            <a:avLst/>
          </a:prstGeom>
          <a:ln w="317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31984A2C-94C9-43A6-B24F-4BC3FBE3236B}"/>
              </a:ext>
            </a:extLst>
          </p:cNvPr>
          <p:cNvSpPr/>
          <p:nvPr/>
        </p:nvSpPr>
        <p:spPr>
          <a:xfrm>
            <a:off x="1792256" y="4715238"/>
            <a:ext cx="1783096"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Output binding</a:t>
            </a:r>
          </a:p>
        </p:txBody>
      </p:sp>
      <p:sp>
        <p:nvSpPr>
          <p:cNvPr id="24" name="Title 2">
            <a:extLst>
              <a:ext uri="{FF2B5EF4-FFF2-40B4-BE49-F238E27FC236}">
                <a16:creationId xmlns:a16="http://schemas.microsoft.com/office/drawing/2014/main" id="{95085604-4CA0-40A5-8170-250BE60C924A}"/>
              </a:ext>
            </a:extLst>
          </p:cNvPr>
          <p:cNvSpPr>
            <a:spLocks noGrp="1"/>
          </p:cNvSpPr>
          <p:nvPr>
            <p:ph type="title"/>
          </p:nvPr>
        </p:nvSpPr>
        <p:spPr>
          <a:xfrm>
            <a:off x="584200" y="457200"/>
            <a:ext cx="5508419" cy="433965"/>
          </a:xfrm>
        </p:spPr>
        <p:txBody>
          <a:bodyPr/>
          <a:lstStyle/>
          <a:p>
            <a:r>
              <a:rPr lang="en-US" sz="2400" dirty="0">
                <a:solidFill>
                  <a:schemeClr val="accent1"/>
                </a:solidFill>
              </a:rPr>
              <a:t>5</a:t>
            </a:r>
            <a:r>
              <a:rPr lang="en-US" dirty="0"/>
              <a:t>  Bindings sample</a:t>
            </a:r>
          </a:p>
        </p:txBody>
      </p:sp>
    </p:spTree>
    <p:extLst>
      <p:ext uri="{BB962C8B-B14F-4D97-AF65-F5344CB8AC3E}">
        <p14:creationId xmlns:p14="http://schemas.microsoft.com/office/powerpoint/2010/main" val="2597187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0F87-44CA-4EBF-A323-B0F6BDB7CAA4}"/>
              </a:ext>
            </a:extLst>
          </p:cNvPr>
          <p:cNvSpPr>
            <a:spLocks noGrp="1"/>
          </p:cNvSpPr>
          <p:nvPr>
            <p:ph type="title"/>
          </p:nvPr>
        </p:nvSpPr>
        <p:spPr>
          <a:xfrm>
            <a:off x="584200" y="457200"/>
            <a:ext cx="5508419" cy="433965"/>
          </a:xfrm>
        </p:spPr>
        <p:txBody>
          <a:bodyPr/>
          <a:lstStyle/>
          <a:p>
            <a:r>
              <a:rPr lang="en-US" sz="2400" dirty="0">
                <a:solidFill>
                  <a:schemeClr val="accent1"/>
                </a:solidFill>
              </a:rPr>
              <a:t>11A</a:t>
            </a:r>
            <a:r>
              <a:rPr lang="en-US" dirty="0"/>
              <a:t>  Hello World no state sample</a:t>
            </a:r>
          </a:p>
        </p:txBody>
      </p:sp>
      <p:grpSp>
        <p:nvGrpSpPr>
          <p:cNvPr id="4" name="Group 3">
            <a:extLst>
              <a:ext uri="{FF2B5EF4-FFF2-40B4-BE49-F238E27FC236}">
                <a16:creationId xmlns:a16="http://schemas.microsoft.com/office/drawing/2014/main" id="{8B3FCB4E-72B7-4007-926D-1B43C7A48B6E}"/>
              </a:ext>
            </a:extLst>
          </p:cNvPr>
          <p:cNvGrpSpPr/>
          <p:nvPr/>
        </p:nvGrpSpPr>
        <p:grpSpPr>
          <a:xfrm>
            <a:off x="1622003" y="2514000"/>
            <a:ext cx="3164841" cy="1115151"/>
            <a:chOff x="840850" y="2562953"/>
            <a:chExt cx="3164841" cy="1115151"/>
          </a:xfrm>
        </p:grpSpPr>
        <p:grpSp>
          <p:nvGrpSpPr>
            <p:cNvPr id="3" name="Group 2">
              <a:extLst>
                <a:ext uri="{FF2B5EF4-FFF2-40B4-BE49-F238E27FC236}">
                  <a16:creationId xmlns:a16="http://schemas.microsoft.com/office/drawing/2014/main" id="{68A07FF5-58F1-40AD-8092-2D3227D7B1CB}"/>
                </a:ext>
              </a:extLst>
            </p:cNvPr>
            <p:cNvGrpSpPr/>
            <p:nvPr/>
          </p:nvGrpSpPr>
          <p:grpSpPr>
            <a:xfrm>
              <a:off x="840850" y="2562953"/>
              <a:ext cx="914400" cy="914400"/>
              <a:chOff x="840850" y="2562953"/>
              <a:chExt cx="914400" cy="914400"/>
            </a:xfrm>
          </p:grpSpPr>
          <p:sp>
            <p:nvSpPr>
              <p:cNvPr id="28" name="Oval 27">
                <a:extLst>
                  <a:ext uri="{FF2B5EF4-FFF2-40B4-BE49-F238E27FC236}">
                    <a16:creationId xmlns:a16="http://schemas.microsoft.com/office/drawing/2014/main" id="{100B9095-7F4F-4202-8558-EEE2ADC4EE2E}"/>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9" name="Picture 28">
                <a:extLst>
                  <a:ext uri="{FF2B5EF4-FFF2-40B4-BE49-F238E27FC236}">
                    <a16:creationId xmlns:a16="http://schemas.microsoft.com/office/drawing/2014/main" id="{9F90B563-9729-4D28-BBF6-BDB2326C3FD9}"/>
                  </a:ext>
                </a:extLst>
              </p:cNvPr>
              <p:cNvPicPr>
                <a:picLocks noChangeAspect="1"/>
              </p:cNvPicPr>
              <p:nvPr/>
            </p:nvPicPr>
            <p:blipFill>
              <a:blip r:embed="rId3">
                <a:duotone>
                  <a:prstClr val="black"/>
                  <a:schemeClr val="accent6">
                    <a:tint val="45000"/>
                    <a:satMod val="400000"/>
                  </a:schemeClr>
                </a:duotone>
              </a:blip>
              <a:stretch>
                <a:fillRect/>
              </a:stretch>
            </p:blipFill>
            <p:spPr>
              <a:xfrm>
                <a:off x="1020737" y="2753701"/>
                <a:ext cx="554626" cy="532904"/>
              </a:xfrm>
              <a:prstGeom prst="rect">
                <a:avLst/>
              </a:prstGeom>
            </p:spPr>
          </p:pic>
        </p:grpSp>
        <p:cxnSp>
          <p:nvCxnSpPr>
            <p:cNvPr id="31" name="Straight Arrow Connector 30">
              <a:extLst>
                <a:ext uri="{FF2B5EF4-FFF2-40B4-BE49-F238E27FC236}">
                  <a16:creationId xmlns:a16="http://schemas.microsoft.com/office/drawing/2014/main" id="{12C919CF-A867-4407-A0E7-39F6AA130A52}"/>
                </a:ext>
              </a:extLst>
            </p:cNvPr>
            <p:cNvCxnSpPr>
              <a:cxnSpLocks/>
            </p:cNvCxnSpPr>
            <p:nvPr/>
          </p:nvCxnSpPr>
          <p:spPr>
            <a:xfrm>
              <a:off x="1865653" y="2860576"/>
              <a:ext cx="2140038" cy="0"/>
            </a:xfrm>
            <a:prstGeom prst="straightConnector1">
              <a:avLst/>
            </a:prstGeom>
            <a:ln w="31750">
              <a:solidFill>
                <a:schemeClr val="bg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DAA018D-8F55-433D-82A6-53869EB6E2D4}"/>
                </a:ext>
              </a:extLst>
            </p:cNvPr>
            <p:cNvSpPr txBox="1"/>
            <p:nvPr/>
          </p:nvSpPr>
          <p:spPr>
            <a:xfrm>
              <a:off x="2047288" y="3093329"/>
              <a:ext cx="1776768" cy="584775"/>
            </a:xfrm>
            <a:prstGeom prst="rect">
              <a:avLst/>
            </a:prstGeom>
            <a:noFill/>
          </p:spPr>
          <p:txBody>
            <a:bodyPr wrap="none" rtlCol="0">
              <a:spAutoFit/>
            </a:bodyPr>
            <a:lstStyle/>
            <a:p>
              <a:pPr algn="ctr"/>
              <a:r>
                <a:rPr lang="en-US" dirty="0">
                  <a:solidFill>
                    <a:schemeClr val="accent1"/>
                  </a:solidFill>
                  <a:latin typeface="+mj-lt"/>
                </a:rPr>
                <a:t>POST</a:t>
              </a:r>
            </a:p>
            <a:p>
              <a:pPr algn="ctr"/>
              <a:r>
                <a:rPr lang="en-US" sz="1400" dirty="0"/>
                <a:t>/</a:t>
              </a:r>
              <a:r>
                <a:rPr lang="en-US" sz="1400" dirty="0" err="1"/>
                <a:t>neworder</a:t>
              </a:r>
              <a:r>
                <a:rPr lang="en-US" sz="1400" dirty="0"/>
                <a:t> endpoint</a:t>
              </a:r>
            </a:p>
          </p:txBody>
        </p:sp>
      </p:grpSp>
      <p:sp>
        <p:nvSpPr>
          <p:cNvPr id="65" name="Rectangle 64">
            <a:extLst>
              <a:ext uri="{FF2B5EF4-FFF2-40B4-BE49-F238E27FC236}">
                <a16:creationId xmlns:a16="http://schemas.microsoft.com/office/drawing/2014/main" id="{7162E23C-CC10-4403-9EF2-8FB462478E95}"/>
              </a:ext>
            </a:extLst>
          </p:cNvPr>
          <p:cNvSpPr/>
          <p:nvPr/>
        </p:nvSpPr>
        <p:spPr bwMode="auto">
          <a:xfrm>
            <a:off x="5033992" y="1402539"/>
            <a:ext cx="5536005" cy="3109988"/>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Application</a:t>
            </a:r>
          </a:p>
        </p:txBody>
      </p:sp>
      <p:sp>
        <p:nvSpPr>
          <p:cNvPr id="71" name="Rectangle 70">
            <a:extLst>
              <a:ext uri="{FF2B5EF4-FFF2-40B4-BE49-F238E27FC236}">
                <a16:creationId xmlns:a16="http://schemas.microsoft.com/office/drawing/2014/main" id="{8CD1820F-0852-416F-8B3F-4A783DA9BE19}"/>
              </a:ext>
            </a:extLst>
          </p:cNvPr>
          <p:cNvSpPr/>
          <p:nvPr/>
        </p:nvSpPr>
        <p:spPr>
          <a:xfrm>
            <a:off x="7315945" y="269650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nvGrpSpPr>
          <p:cNvPr id="78" name="Group 77">
            <a:extLst>
              <a:ext uri="{FF2B5EF4-FFF2-40B4-BE49-F238E27FC236}">
                <a16:creationId xmlns:a16="http://schemas.microsoft.com/office/drawing/2014/main" id="{7F63ABD4-86FF-40A5-A427-A02B56096F29}"/>
              </a:ext>
            </a:extLst>
          </p:cNvPr>
          <p:cNvGrpSpPr/>
          <p:nvPr/>
        </p:nvGrpSpPr>
        <p:grpSpPr>
          <a:xfrm>
            <a:off x="8505262" y="2227704"/>
            <a:ext cx="1737360" cy="1734143"/>
            <a:chOff x="2169670" y="3992914"/>
            <a:chExt cx="1737360" cy="1734143"/>
          </a:xfrm>
        </p:grpSpPr>
        <p:sp>
          <p:nvSpPr>
            <p:cNvPr id="79" name="Rounded Rectangle 5">
              <a:extLst>
                <a:ext uri="{FF2B5EF4-FFF2-40B4-BE49-F238E27FC236}">
                  <a16:creationId xmlns:a16="http://schemas.microsoft.com/office/drawing/2014/main" id="{74D8B603-85E8-43B8-97F8-B416BBEC7110}"/>
                </a:ext>
              </a:extLst>
            </p:cNvPr>
            <p:cNvSpPr/>
            <p:nvPr/>
          </p:nvSpPr>
          <p:spPr bwMode="auto">
            <a:xfrm>
              <a:off x="2169670" y="3992914"/>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Node </a:t>
              </a:r>
              <a:r>
                <a:rPr kumimoji="0" lang="en-US" sz="1600" b="0" i="0" u="none" strike="noStrike" kern="1200" cap="none" spc="0" normalizeH="0" baseline="0" noProof="0">
                  <a:ln>
                    <a:noFill/>
                  </a:ln>
                  <a:solidFill>
                    <a:schemeClr val="tx1"/>
                  </a:solidFill>
                  <a:effectLst/>
                  <a:uLnTx/>
                  <a:uFillTx/>
                  <a:latin typeface="+mj-lt"/>
                  <a:ea typeface="+mn-ea"/>
                  <a:cs typeface="+mn-cs"/>
                </a:rPr>
                <a:t>code</a:t>
              </a:r>
            </a:p>
          </p:txBody>
        </p:sp>
        <p:grpSp>
          <p:nvGrpSpPr>
            <p:cNvPr id="80" name="code samples" descr="code samples">
              <a:extLst>
                <a:ext uri="{FF2B5EF4-FFF2-40B4-BE49-F238E27FC236}">
                  <a16:creationId xmlns:a16="http://schemas.microsoft.com/office/drawing/2014/main" id="{9F55E013-CDB1-4577-8E11-7CE4E242CAFA}"/>
                </a:ext>
              </a:extLst>
            </p:cNvPr>
            <p:cNvGrpSpPr/>
            <p:nvPr/>
          </p:nvGrpSpPr>
          <p:grpSpPr>
            <a:xfrm>
              <a:off x="2830400" y="4484619"/>
              <a:ext cx="500554" cy="253214"/>
              <a:chOff x="2548477" y="4015530"/>
              <a:chExt cx="500554" cy="253214"/>
            </a:xfrm>
          </p:grpSpPr>
          <p:sp>
            <p:nvSpPr>
              <p:cNvPr id="81" name="Freeform: Shape 80">
                <a:extLst>
                  <a:ext uri="{FF2B5EF4-FFF2-40B4-BE49-F238E27FC236}">
                    <a16:creationId xmlns:a16="http://schemas.microsoft.com/office/drawing/2014/main" id="{9346C4D6-2FEC-40E8-9E21-6F0904A4D972}"/>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0789571-EE10-4696-8961-70275BFCF4AA}"/>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46C7DFA-2677-4C9A-B24E-6F068B3CDFB8}"/>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F4D6BFE-2266-4295-BDA5-ACF8781BD3E4}"/>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FBB6963-7D96-4871-8A71-844672F51CD8}"/>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86" name="Rounded Rectangle 5">
            <a:extLst>
              <a:ext uri="{FF2B5EF4-FFF2-40B4-BE49-F238E27FC236}">
                <a16:creationId xmlns:a16="http://schemas.microsoft.com/office/drawing/2014/main" id="{47668BF6-0F3B-4203-88E8-CD54CB7DDE68}"/>
              </a:ext>
            </a:extLst>
          </p:cNvPr>
          <p:cNvSpPr/>
          <p:nvPr/>
        </p:nvSpPr>
        <p:spPr bwMode="auto">
          <a:xfrm>
            <a:off x="5432770" y="2227704"/>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87" name="Straight Arrow Connector 86">
            <a:extLst>
              <a:ext uri="{FF2B5EF4-FFF2-40B4-BE49-F238E27FC236}">
                <a16:creationId xmlns:a16="http://schemas.microsoft.com/office/drawing/2014/main" id="{0E5853EF-EEAA-4B15-8279-0B6D9C4231E3}"/>
              </a:ext>
            </a:extLst>
          </p:cNvPr>
          <p:cNvCxnSpPr>
            <a:cxnSpLocks/>
          </p:cNvCxnSpPr>
          <p:nvPr/>
        </p:nvCxnSpPr>
        <p:spPr>
          <a:xfrm>
            <a:off x="7170130" y="3094775"/>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948807"/>
      </p:ext>
    </p:extLst>
  </p:cSld>
  <p:clrMapOvr>
    <a:masterClrMapping/>
  </p:clrMapOvr>
  <p:transition>
    <p:fade/>
  </p:transition>
</p:sld>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2.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342433CA-A5D1-4744-ACCD-7046C6ECB622}"/>
    </a:ext>
  </a:extLst>
</a:theme>
</file>

<file path=ppt/theme/theme4.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5B5E772F7D7F479C54C38EC43DB0AC" ma:contentTypeVersion="6" ma:contentTypeDescription="Create a new document." ma:contentTypeScope="" ma:versionID="0c58c7c2caf59cfa64a1e982f4e4ede8">
  <xsd:schema xmlns:xsd="http://www.w3.org/2001/XMLSchema" xmlns:xs="http://www.w3.org/2001/XMLSchema" xmlns:p="http://schemas.microsoft.com/office/2006/metadata/properties" xmlns:ns2="0031ddbb-94ff-486c-abf5-133563cbeb1f" xmlns:ns3="96785ed2-f2b2-4e6d-a97e-bb6ec6520794" targetNamespace="http://schemas.microsoft.com/office/2006/metadata/properties" ma:root="true" ma:fieldsID="0faee9a0f939b685bbaa1918fbcd6ecd" ns2:_="" ns3:_="">
    <xsd:import namespace="0031ddbb-94ff-486c-abf5-133563cbeb1f"/>
    <xsd:import namespace="96785ed2-f2b2-4e6d-a97e-bb6ec652079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1ddbb-94ff-486c-abf5-133563cbeb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85ed2-f2b2-4e6d-a97e-bb6ec652079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4E55FB-1A25-4C0E-9025-1149FAA4E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31ddbb-94ff-486c-abf5-133563cbeb1f"/>
    <ds:schemaRef ds:uri="96785ed2-f2b2-4e6d-a97e-bb6ec65207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F898B0-7CED-4484-B4CD-E7827D187311}">
  <ds:schemaRefs>
    <ds:schemaRef ds:uri="http://purl.org/dc/dcmitype/"/>
    <ds:schemaRef ds:uri="http://schemas.microsoft.com/office/infopath/2007/PartnerControls"/>
    <ds:schemaRef ds:uri="96785ed2-f2b2-4e6d-a97e-bb6ec6520794"/>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0031ddbb-94ff-486c-abf5-133563cbeb1f"/>
    <ds:schemaRef ds:uri="http://www.w3.org/XML/1998/namespace"/>
  </ds:schemaRefs>
</ds:datastoreItem>
</file>

<file path=customXml/itemProps3.xml><?xml version="1.0" encoding="utf-8"?>
<ds:datastoreItem xmlns:ds="http://schemas.openxmlformats.org/officeDocument/2006/customXml" ds:itemID="{C7F5BB08-B69D-4C5A-8865-B5E1DF87F0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6076</TotalTime>
  <Words>584</Words>
  <Application>Microsoft Macintosh PowerPoint</Application>
  <PresentationFormat>Widescreen</PresentationFormat>
  <Paragraphs>216</Paragraphs>
  <Slides>10</Slides>
  <Notes>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10</vt:i4>
      </vt:variant>
    </vt:vector>
  </HeadingPairs>
  <TitlesOfParts>
    <vt:vector size="21" baseType="lpstr">
      <vt:lpstr>Arial</vt:lpstr>
      <vt:lpstr>Calibri</vt:lpstr>
      <vt:lpstr>Consolas</vt:lpstr>
      <vt:lpstr>Segoe UI</vt:lpstr>
      <vt:lpstr>Segoe UI Semibold</vt:lpstr>
      <vt:lpstr>Segoe UI Semilight</vt:lpstr>
      <vt:lpstr>Wingdings</vt:lpstr>
      <vt:lpstr>9-51027_Microsoft_Ready_Template</vt:lpstr>
      <vt:lpstr>2_White Template</vt:lpstr>
      <vt:lpstr>1_WHITE TEMPLATE</vt:lpstr>
      <vt:lpstr>Azure PPT Template - 2018</vt:lpstr>
      <vt:lpstr>1A  Hello World sample</vt:lpstr>
      <vt:lpstr>1B  Hello World sample</vt:lpstr>
      <vt:lpstr>2  Hello Kubernetes sample</vt:lpstr>
      <vt:lpstr>3  Calculator sample</vt:lpstr>
      <vt:lpstr>4A  Pub Sub</vt:lpstr>
      <vt:lpstr>4B  Pub Sub Kubernetes sample</vt:lpstr>
      <vt:lpstr>Azure</vt:lpstr>
      <vt:lpstr>5  Bindings sample</vt:lpstr>
      <vt:lpstr>11A  Hello World no state sample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Haishi Bai</dc:creator>
  <cp:lastModifiedBy>Mukundan Sundararajan</cp:lastModifiedBy>
  <cp:revision>11</cp:revision>
  <dcterms:created xsi:type="dcterms:W3CDTF">2019-10-03T17:21:10Z</dcterms:created>
  <dcterms:modified xsi:type="dcterms:W3CDTF">2020-06-30T00:51:09Z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0x010100825B5E772F7D7F479C54C38EC43DB0AC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mfussell@microsoft.com</vt:lpwstr>
  </property>
  <property fmtid="{D5CDD505-2E9C-101B-9397-08002B2CF9AE}" pid="6" name="MSIP_Label_f42aa342-8706-4288-bd11-ebb85995028c_SetDate">
    <vt:lpwstr>2019-10-14T17:43:05.0173127Z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0c123ea8-637c-4899-b1e5-9f7fbb07432e</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